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</p:sldMasterIdLst>
  <p:notesMasterIdLst>
    <p:notesMasterId r:id="rId7"/>
  </p:notesMasterIdLst>
  <p:sldIdLst>
    <p:sldId id="458" r:id="rId2"/>
    <p:sldId id="268" r:id="rId3"/>
    <p:sldId id="355" r:id="rId4"/>
    <p:sldId id="356" r:id="rId5"/>
    <p:sldId id="357" r:id="rId6"/>
  </p:sldIdLst>
  <p:sldSz cx="12192000" cy="6858000"/>
  <p:notesSz cx="12192000" cy="6858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Lato" panose="020B0604020202020204" charset="0"/>
      <p:regular r:id="rId12"/>
      <p:bold r:id="rId13"/>
      <p:italic r:id="rId14"/>
      <p:boldItalic r:id="rId15"/>
    </p:embeddedFont>
    <p:embeddedFont>
      <p:font typeface="Montserrat" panose="020B0604020202020204" charset="-18"/>
      <p:regular r:id="rId16"/>
      <p:bold r:id="rId17"/>
      <p:italic r:id="rId18"/>
      <p:boldItalic r:id="rId19"/>
    </p:embeddedFont>
    <p:embeddedFont>
      <p:font typeface="Tw Cen MT" panose="020B0602020104020603" pitchFamily="34" charset="-18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0" y="96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CBA80E-B624-4256-A1DC-AFC47570EDA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FD72FEE6-7A0A-4965-881E-AEAF21EFC5F5}">
      <dgm:prSet/>
      <dgm:spPr/>
      <dgm:t>
        <a:bodyPr/>
        <a:lstStyle/>
        <a:p>
          <a:r>
            <a:rPr lang="pl-PL" dirty="0"/>
            <a:t>KRAJOWE</a:t>
          </a:r>
        </a:p>
      </dgm:t>
    </dgm:pt>
    <dgm:pt modelId="{57A46E03-6E97-43D0-BCD1-BE3CC7AF1CA0}" type="parTrans" cxnId="{37ADB712-49DB-4399-9E81-006954C148A5}">
      <dgm:prSet/>
      <dgm:spPr/>
      <dgm:t>
        <a:bodyPr/>
        <a:lstStyle/>
        <a:p>
          <a:endParaRPr lang="pl-PL"/>
        </a:p>
      </dgm:t>
    </dgm:pt>
    <dgm:pt modelId="{2A75CF78-7496-473A-9C97-FB8937053435}" type="sibTrans" cxnId="{37ADB712-49DB-4399-9E81-006954C148A5}">
      <dgm:prSet/>
      <dgm:spPr/>
      <dgm:t>
        <a:bodyPr/>
        <a:lstStyle/>
        <a:p>
          <a:endParaRPr lang="pl-PL"/>
        </a:p>
      </dgm:t>
    </dgm:pt>
    <dgm:pt modelId="{7823B016-16C0-45AB-83C2-C31596006DC2}">
      <dgm:prSet/>
      <dgm:spPr/>
      <dgm:t>
        <a:bodyPr/>
        <a:lstStyle/>
        <a:p>
          <a:r>
            <a:rPr lang="pl-PL" dirty="0"/>
            <a:t>duże</a:t>
          </a:r>
        </a:p>
      </dgm:t>
    </dgm:pt>
    <dgm:pt modelId="{680F7B66-34B2-40CB-9CEF-E2553E0EED48}" type="parTrans" cxnId="{2BC2529D-5F05-4A5A-BC1E-28496A7DF9CE}">
      <dgm:prSet/>
      <dgm:spPr/>
      <dgm:t>
        <a:bodyPr/>
        <a:lstStyle/>
        <a:p>
          <a:endParaRPr lang="pl-PL"/>
        </a:p>
      </dgm:t>
    </dgm:pt>
    <dgm:pt modelId="{DD2D36AD-9103-41CE-BAF0-D3F091D5D08E}" type="sibTrans" cxnId="{2BC2529D-5F05-4A5A-BC1E-28496A7DF9CE}">
      <dgm:prSet/>
      <dgm:spPr/>
      <dgm:t>
        <a:bodyPr/>
        <a:lstStyle/>
        <a:p>
          <a:endParaRPr lang="pl-PL"/>
        </a:p>
      </dgm:t>
    </dgm:pt>
    <dgm:pt modelId="{A28C6405-74EB-447A-AE74-E696D0E248C6}">
      <dgm:prSet/>
      <dgm:spPr/>
      <dgm:t>
        <a:bodyPr/>
        <a:lstStyle/>
        <a:p>
          <a:r>
            <a:rPr lang="pl-PL"/>
            <a:t>drobne (10 – 20 tys.)</a:t>
          </a:r>
        </a:p>
      </dgm:t>
    </dgm:pt>
    <dgm:pt modelId="{8BD4E837-11C4-4DCB-9E96-3E125EAB975E}" type="parTrans" cxnId="{264825EE-E707-4262-8528-7A82EEAD79ED}">
      <dgm:prSet/>
      <dgm:spPr/>
      <dgm:t>
        <a:bodyPr/>
        <a:lstStyle/>
        <a:p>
          <a:endParaRPr lang="pl-PL"/>
        </a:p>
      </dgm:t>
    </dgm:pt>
    <dgm:pt modelId="{7DF47B5F-4B1D-4589-AB9B-4B3C5CBAF6E7}" type="sibTrans" cxnId="{264825EE-E707-4262-8528-7A82EEAD79ED}">
      <dgm:prSet/>
      <dgm:spPr/>
      <dgm:t>
        <a:bodyPr/>
        <a:lstStyle/>
        <a:p>
          <a:endParaRPr lang="pl-PL"/>
        </a:p>
      </dgm:t>
    </dgm:pt>
    <dgm:pt modelId="{7EEAF91E-3456-4C2D-8A17-945E4D22F1D1}">
      <dgm:prSet/>
      <dgm:spPr/>
      <dgm:t>
        <a:bodyPr/>
        <a:lstStyle/>
        <a:p>
          <a:r>
            <a:rPr lang="pl-PL" dirty="0"/>
            <a:t>drobne &lt; 10 tys.</a:t>
          </a:r>
        </a:p>
      </dgm:t>
    </dgm:pt>
    <dgm:pt modelId="{7093B832-477B-46FA-8E2B-5C104F8B1E7F}" type="parTrans" cxnId="{C92F9398-486F-44F3-9D84-14EBA1FBF511}">
      <dgm:prSet/>
      <dgm:spPr/>
      <dgm:t>
        <a:bodyPr/>
        <a:lstStyle/>
        <a:p>
          <a:endParaRPr lang="pl-PL"/>
        </a:p>
      </dgm:t>
    </dgm:pt>
    <dgm:pt modelId="{87376D45-3642-420B-B88B-0C4087788BA3}" type="sibTrans" cxnId="{C92F9398-486F-44F3-9D84-14EBA1FBF511}">
      <dgm:prSet/>
      <dgm:spPr/>
      <dgm:t>
        <a:bodyPr/>
        <a:lstStyle/>
        <a:p>
          <a:endParaRPr lang="pl-PL"/>
        </a:p>
      </dgm:t>
    </dgm:pt>
    <dgm:pt modelId="{4196A46E-2A8B-4C80-AEEF-77B412C82027}" type="pres">
      <dgm:prSet presAssocID="{E7CBA80E-B624-4256-A1DC-AFC47570EDAD}" presName="Name0" presStyleCnt="0">
        <dgm:presLayoutVars>
          <dgm:dir/>
          <dgm:animLvl val="lvl"/>
          <dgm:resizeHandles val="exact"/>
        </dgm:presLayoutVars>
      </dgm:prSet>
      <dgm:spPr/>
    </dgm:pt>
    <dgm:pt modelId="{193991C6-F9FF-43A2-89CD-D73C23384030}" type="pres">
      <dgm:prSet presAssocID="{FD72FEE6-7A0A-4965-881E-AEAF21EFC5F5}" presName="linNode" presStyleCnt="0"/>
      <dgm:spPr/>
    </dgm:pt>
    <dgm:pt modelId="{4BA73DD7-9252-4170-A1E1-4C40919C3A61}" type="pres">
      <dgm:prSet presAssocID="{FD72FEE6-7A0A-4965-881E-AEAF21EFC5F5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63FCCA57-B500-4FF9-946C-FD05893A192F}" type="pres">
      <dgm:prSet presAssocID="{FD72FEE6-7A0A-4965-881E-AEAF21EFC5F5}" presName="descendantText" presStyleLbl="alignAccFollowNode1" presStyleIdx="0" presStyleCnt="1" custAng="0">
        <dgm:presLayoutVars>
          <dgm:bulletEnabled val="1"/>
        </dgm:presLayoutVars>
      </dgm:prSet>
      <dgm:spPr/>
    </dgm:pt>
  </dgm:ptLst>
  <dgm:cxnLst>
    <dgm:cxn modelId="{37ADB712-49DB-4399-9E81-006954C148A5}" srcId="{E7CBA80E-B624-4256-A1DC-AFC47570EDAD}" destId="{FD72FEE6-7A0A-4965-881E-AEAF21EFC5F5}" srcOrd="0" destOrd="0" parTransId="{57A46E03-6E97-43D0-BCD1-BE3CC7AF1CA0}" sibTransId="{2A75CF78-7496-473A-9C97-FB8937053435}"/>
    <dgm:cxn modelId="{E04ED135-7379-4436-97F9-E369B00878E1}" type="presOf" srcId="{A28C6405-74EB-447A-AE74-E696D0E248C6}" destId="{63FCCA57-B500-4FF9-946C-FD05893A192F}" srcOrd="0" destOrd="1" presId="urn:microsoft.com/office/officeart/2005/8/layout/vList5"/>
    <dgm:cxn modelId="{BB54FE52-F4D3-4464-97F6-EE2FC203D619}" type="presOf" srcId="{7EEAF91E-3456-4C2D-8A17-945E4D22F1D1}" destId="{63FCCA57-B500-4FF9-946C-FD05893A192F}" srcOrd="0" destOrd="2" presId="urn:microsoft.com/office/officeart/2005/8/layout/vList5"/>
    <dgm:cxn modelId="{590A6B53-5C74-40BA-AF6F-D25687CCF526}" type="presOf" srcId="{7823B016-16C0-45AB-83C2-C31596006DC2}" destId="{63FCCA57-B500-4FF9-946C-FD05893A192F}" srcOrd="0" destOrd="0" presId="urn:microsoft.com/office/officeart/2005/8/layout/vList5"/>
    <dgm:cxn modelId="{03F21A79-8343-4E89-A6FA-A22BC638FE40}" type="presOf" srcId="{FD72FEE6-7A0A-4965-881E-AEAF21EFC5F5}" destId="{4BA73DD7-9252-4170-A1E1-4C40919C3A61}" srcOrd="0" destOrd="0" presId="urn:microsoft.com/office/officeart/2005/8/layout/vList5"/>
    <dgm:cxn modelId="{667BB693-E637-48C1-A6D2-08AF96F82EBB}" type="presOf" srcId="{E7CBA80E-B624-4256-A1DC-AFC47570EDAD}" destId="{4196A46E-2A8B-4C80-AEEF-77B412C82027}" srcOrd="0" destOrd="0" presId="urn:microsoft.com/office/officeart/2005/8/layout/vList5"/>
    <dgm:cxn modelId="{C92F9398-486F-44F3-9D84-14EBA1FBF511}" srcId="{FD72FEE6-7A0A-4965-881E-AEAF21EFC5F5}" destId="{7EEAF91E-3456-4C2D-8A17-945E4D22F1D1}" srcOrd="2" destOrd="0" parTransId="{7093B832-477B-46FA-8E2B-5C104F8B1E7F}" sibTransId="{87376D45-3642-420B-B88B-0C4087788BA3}"/>
    <dgm:cxn modelId="{2BC2529D-5F05-4A5A-BC1E-28496A7DF9CE}" srcId="{FD72FEE6-7A0A-4965-881E-AEAF21EFC5F5}" destId="{7823B016-16C0-45AB-83C2-C31596006DC2}" srcOrd="0" destOrd="0" parTransId="{680F7B66-34B2-40CB-9CEF-E2553E0EED48}" sibTransId="{DD2D36AD-9103-41CE-BAF0-D3F091D5D08E}"/>
    <dgm:cxn modelId="{264825EE-E707-4262-8528-7A82EEAD79ED}" srcId="{FD72FEE6-7A0A-4965-881E-AEAF21EFC5F5}" destId="{A28C6405-74EB-447A-AE74-E696D0E248C6}" srcOrd="1" destOrd="0" parTransId="{8BD4E837-11C4-4DCB-9E96-3E125EAB975E}" sibTransId="{7DF47B5F-4B1D-4589-AB9B-4B3C5CBAF6E7}"/>
    <dgm:cxn modelId="{9B063E00-04A2-44DD-B5B5-527A678B14A9}" type="presParOf" srcId="{4196A46E-2A8B-4C80-AEEF-77B412C82027}" destId="{193991C6-F9FF-43A2-89CD-D73C23384030}" srcOrd="0" destOrd="0" presId="urn:microsoft.com/office/officeart/2005/8/layout/vList5"/>
    <dgm:cxn modelId="{2CAFA891-681F-4535-8308-1216638402B3}" type="presParOf" srcId="{193991C6-F9FF-43A2-89CD-D73C23384030}" destId="{4BA73DD7-9252-4170-A1E1-4C40919C3A61}" srcOrd="0" destOrd="0" presId="urn:microsoft.com/office/officeart/2005/8/layout/vList5"/>
    <dgm:cxn modelId="{620B671D-C09F-4547-B67E-F2B434F70571}" type="presParOf" srcId="{193991C6-F9FF-43A2-89CD-D73C23384030}" destId="{63FCCA57-B500-4FF9-946C-FD05893A192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81B741-B873-403B-ACD3-443CB271F40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l-PL"/>
        </a:p>
      </dgm:t>
    </dgm:pt>
    <dgm:pt modelId="{BF1D4BB3-ECF3-4D5B-91E5-B8313FA5BBC8}">
      <dgm:prSet/>
      <dgm:spPr/>
      <dgm:t>
        <a:bodyPr/>
        <a:lstStyle/>
        <a:p>
          <a:r>
            <a:rPr lang="pl-PL"/>
            <a:t>ZAGRANICZNE</a:t>
          </a:r>
        </a:p>
      </dgm:t>
    </dgm:pt>
    <dgm:pt modelId="{F98C680D-0FE5-45B1-8CDA-C0C6507CAE3A}" type="parTrans" cxnId="{AA2CEF86-4C08-4153-B333-F54619B70542}">
      <dgm:prSet/>
      <dgm:spPr/>
      <dgm:t>
        <a:bodyPr/>
        <a:lstStyle/>
        <a:p>
          <a:endParaRPr lang="pl-PL"/>
        </a:p>
      </dgm:t>
    </dgm:pt>
    <dgm:pt modelId="{A615F6D6-5E40-4D40-ABBB-D1C25C45C23D}" type="sibTrans" cxnId="{AA2CEF86-4C08-4153-B333-F54619B70542}">
      <dgm:prSet/>
      <dgm:spPr/>
      <dgm:t>
        <a:bodyPr/>
        <a:lstStyle/>
        <a:p>
          <a:endParaRPr lang="pl-PL"/>
        </a:p>
      </dgm:t>
    </dgm:pt>
    <dgm:pt modelId="{649FD20E-B972-4E5A-8D01-A82756CC190A}">
      <dgm:prSet/>
      <dgm:spPr/>
      <dgm:t>
        <a:bodyPr/>
        <a:lstStyle/>
        <a:p>
          <a:r>
            <a:rPr lang="pl-PL"/>
            <a:t>duże</a:t>
          </a:r>
        </a:p>
      </dgm:t>
    </dgm:pt>
    <dgm:pt modelId="{88AD3768-D2FD-4E47-9864-A2BBEE9B5144}" type="parTrans" cxnId="{EA7B7566-2BAB-42DC-9CFB-3D9ED690819B}">
      <dgm:prSet/>
      <dgm:spPr/>
      <dgm:t>
        <a:bodyPr/>
        <a:lstStyle/>
        <a:p>
          <a:endParaRPr lang="pl-PL"/>
        </a:p>
      </dgm:t>
    </dgm:pt>
    <dgm:pt modelId="{DBABD88A-1DB6-4BFD-B908-09B56F886B8D}" type="sibTrans" cxnId="{EA7B7566-2BAB-42DC-9CFB-3D9ED690819B}">
      <dgm:prSet/>
      <dgm:spPr/>
      <dgm:t>
        <a:bodyPr/>
        <a:lstStyle/>
        <a:p>
          <a:endParaRPr lang="pl-PL"/>
        </a:p>
      </dgm:t>
    </dgm:pt>
    <dgm:pt modelId="{F6B19DBD-DF23-4FB4-AC16-F5DC887A3C74}">
      <dgm:prSet/>
      <dgm:spPr/>
      <dgm:t>
        <a:bodyPr/>
        <a:lstStyle/>
        <a:p>
          <a:r>
            <a:rPr lang="pl-PL"/>
            <a:t>drobne (10 – 20 tys.)</a:t>
          </a:r>
        </a:p>
      </dgm:t>
    </dgm:pt>
    <dgm:pt modelId="{D0833215-7744-4620-B554-7B2D48B1B84C}" type="parTrans" cxnId="{F0251C65-3DAE-45E3-B004-3152BD302696}">
      <dgm:prSet/>
      <dgm:spPr/>
      <dgm:t>
        <a:bodyPr/>
        <a:lstStyle/>
        <a:p>
          <a:endParaRPr lang="pl-PL"/>
        </a:p>
      </dgm:t>
    </dgm:pt>
    <dgm:pt modelId="{43DAAF63-BB37-4239-98DF-C7AF82BD31D9}" type="sibTrans" cxnId="{F0251C65-3DAE-45E3-B004-3152BD302696}">
      <dgm:prSet/>
      <dgm:spPr/>
      <dgm:t>
        <a:bodyPr/>
        <a:lstStyle/>
        <a:p>
          <a:endParaRPr lang="pl-PL"/>
        </a:p>
      </dgm:t>
    </dgm:pt>
    <dgm:pt modelId="{D704B5CC-9C67-4432-8660-B95CF08E7177}">
      <dgm:prSet/>
      <dgm:spPr/>
      <dgm:t>
        <a:bodyPr/>
        <a:lstStyle/>
        <a:p>
          <a:r>
            <a:rPr lang="pl-PL"/>
            <a:t>drobne &lt; 10 tys.</a:t>
          </a:r>
        </a:p>
      </dgm:t>
    </dgm:pt>
    <dgm:pt modelId="{68641517-22C5-429C-91A8-DD89A2C3AEF6}" type="parTrans" cxnId="{CC7F3CE1-7243-444E-8084-0EC08859D416}">
      <dgm:prSet/>
      <dgm:spPr/>
      <dgm:t>
        <a:bodyPr/>
        <a:lstStyle/>
        <a:p>
          <a:endParaRPr lang="pl-PL"/>
        </a:p>
      </dgm:t>
    </dgm:pt>
    <dgm:pt modelId="{8A03CC90-3970-4A18-AFDF-80D580CE7D47}" type="sibTrans" cxnId="{CC7F3CE1-7243-444E-8084-0EC08859D416}">
      <dgm:prSet/>
      <dgm:spPr/>
      <dgm:t>
        <a:bodyPr/>
        <a:lstStyle/>
        <a:p>
          <a:endParaRPr lang="pl-PL"/>
        </a:p>
      </dgm:t>
    </dgm:pt>
    <dgm:pt modelId="{20815C42-A731-49F3-9244-BE806C591CBF}" type="pres">
      <dgm:prSet presAssocID="{7B81B741-B873-403B-ACD3-443CB271F409}" presName="Name0" presStyleCnt="0">
        <dgm:presLayoutVars>
          <dgm:dir/>
          <dgm:animLvl val="lvl"/>
          <dgm:resizeHandles val="exact"/>
        </dgm:presLayoutVars>
      </dgm:prSet>
      <dgm:spPr/>
    </dgm:pt>
    <dgm:pt modelId="{C8DDC274-6510-4CCF-A2E3-713072568943}" type="pres">
      <dgm:prSet presAssocID="{BF1D4BB3-ECF3-4D5B-91E5-B8313FA5BBC8}" presName="linNode" presStyleCnt="0"/>
      <dgm:spPr/>
    </dgm:pt>
    <dgm:pt modelId="{8EEDA4B6-0146-4D10-83BE-827D0C183A01}" type="pres">
      <dgm:prSet presAssocID="{BF1D4BB3-ECF3-4D5B-91E5-B8313FA5BBC8}" presName="parentText" presStyleLbl="node1" presStyleIdx="0" presStyleCnt="1" custLinFactNeighborX="737" custLinFactNeighborY="-3292">
        <dgm:presLayoutVars>
          <dgm:chMax val="1"/>
          <dgm:bulletEnabled val="1"/>
        </dgm:presLayoutVars>
      </dgm:prSet>
      <dgm:spPr/>
    </dgm:pt>
    <dgm:pt modelId="{6954468E-C0FC-4C19-9E7E-209B8FCB51B1}" type="pres">
      <dgm:prSet presAssocID="{BF1D4BB3-ECF3-4D5B-91E5-B8313FA5BBC8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0A37EA15-3D4C-41D5-952A-B21E248BB728}" type="presOf" srcId="{BF1D4BB3-ECF3-4D5B-91E5-B8313FA5BBC8}" destId="{8EEDA4B6-0146-4D10-83BE-827D0C183A01}" srcOrd="0" destOrd="0" presId="urn:microsoft.com/office/officeart/2005/8/layout/vList5"/>
    <dgm:cxn modelId="{F0251C65-3DAE-45E3-B004-3152BD302696}" srcId="{BF1D4BB3-ECF3-4D5B-91E5-B8313FA5BBC8}" destId="{F6B19DBD-DF23-4FB4-AC16-F5DC887A3C74}" srcOrd="1" destOrd="0" parTransId="{D0833215-7744-4620-B554-7B2D48B1B84C}" sibTransId="{43DAAF63-BB37-4239-98DF-C7AF82BD31D9}"/>
    <dgm:cxn modelId="{71E27066-A15F-4853-984A-BA0294B4878C}" type="presOf" srcId="{D704B5CC-9C67-4432-8660-B95CF08E7177}" destId="{6954468E-C0FC-4C19-9E7E-209B8FCB51B1}" srcOrd="0" destOrd="2" presId="urn:microsoft.com/office/officeart/2005/8/layout/vList5"/>
    <dgm:cxn modelId="{EA7B7566-2BAB-42DC-9CFB-3D9ED690819B}" srcId="{BF1D4BB3-ECF3-4D5B-91E5-B8313FA5BBC8}" destId="{649FD20E-B972-4E5A-8D01-A82756CC190A}" srcOrd="0" destOrd="0" parTransId="{88AD3768-D2FD-4E47-9864-A2BBEE9B5144}" sibTransId="{DBABD88A-1DB6-4BFD-B908-09B56F886B8D}"/>
    <dgm:cxn modelId="{8D7B1948-FC58-4B38-988C-BC4FBB47EB29}" type="presOf" srcId="{649FD20E-B972-4E5A-8D01-A82756CC190A}" destId="{6954468E-C0FC-4C19-9E7E-209B8FCB51B1}" srcOrd="0" destOrd="0" presId="urn:microsoft.com/office/officeart/2005/8/layout/vList5"/>
    <dgm:cxn modelId="{AA2CEF86-4C08-4153-B333-F54619B70542}" srcId="{7B81B741-B873-403B-ACD3-443CB271F409}" destId="{BF1D4BB3-ECF3-4D5B-91E5-B8313FA5BBC8}" srcOrd="0" destOrd="0" parTransId="{F98C680D-0FE5-45B1-8CDA-C0C6507CAE3A}" sibTransId="{A615F6D6-5E40-4D40-ABBB-D1C25C45C23D}"/>
    <dgm:cxn modelId="{CC7F3CE1-7243-444E-8084-0EC08859D416}" srcId="{BF1D4BB3-ECF3-4D5B-91E5-B8313FA5BBC8}" destId="{D704B5CC-9C67-4432-8660-B95CF08E7177}" srcOrd="2" destOrd="0" parTransId="{68641517-22C5-429C-91A8-DD89A2C3AEF6}" sibTransId="{8A03CC90-3970-4A18-AFDF-80D580CE7D47}"/>
    <dgm:cxn modelId="{739CF8E8-67B2-4EDD-AA3A-1AD54806A7BF}" type="presOf" srcId="{F6B19DBD-DF23-4FB4-AC16-F5DC887A3C74}" destId="{6954468E-C0FC-4C19-9E7E-209B8FCB51B1}" srcOrd="0" destOrd="1" presId="urn:microsoft.com/office/officeart/2005/8/layout/vList5"/>
    <dgm:cxn modelId="{BEC2ADF3-60BE-4526-A45F-3C1534CE9E72}" type="presOf" srcId="{7B81B741-B873-403B-ACD3-443CB271F409}" destId="{20815C42-A731-49F3-9244-BE806C591CBF}" srcOrd="0" destOrd="0" presId="urn:microsoft.com/office/officeart/2005/8/layout/vList5"/>
    <dgm:cxn modelId="{92A166DB-E5D2-492A-8E79-0BDD1559C352}" type="presParOf" srcId="{20815C42-A731-49F3-9244-BE806C591CBF}" destId="{C8DDC274-6510-4CCF-A2E3-713072568943}" srcOrd="0" destOrd="0" presId="urn:microsoft.com/office/officeart/2005/8/layout/vList5"/>
    <dgm:cxn modelId="{27715A62-0C98-4F50-A2B9-35697FF766FD}" type="presParOf" srcId="{C8DDC274-6510-4CCF-A2E3-713072568943}" destId="{8EEDA4B6-0146-4D10-83BE-827D0C183A01}" srcOrd="0" destOrd="0" presId="urn:microsoft.com/office/officeart/2005/8/layout/vList5"/>
    <dgm:cxn modelId="{ED947A28-BDD3-4A0E-8C95-31816EED08DA}" type="presParOf" srcId="{C8DDC274-6510-4CCF-A2E3-713072568943}" destId="{6954468E-C0FC-4C19-9E7E-209B8FCB51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60DCCB-79B6-492C-9393-41B87D709FA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B456B7C-5A3A-4657-9BB0-18FE21DCB912}">
      <dgm:prSet/>
      <dgm:spPr/>
      <dgm:t>
        <a:bodyPr/>
        <a:lstStyle/>
        <a:p>
          <a:r>
            <a:rPr lang="pl-PL"/>
            <a:t>KRAJOWE</a:t>
          </a:r>
        </a:p>
      </dgm:t>
    </dgm:pt>
    <dgm:pt modelId="{FF281F73-17FC-440E-BF44-5631B4A9C9B0}" type="parTrans" cxnId="{9F11D9AD-0384-4675-8CB8-3E33A1755D44}">
      <dgm:prSet/>
      <dgm:spPr/>
      <dgm:t>
        <a:bodyPr/>
        <a:lstStyle/>
        <a:p>
          <a:endParaRPr lang="pl-PL"/>
        </a:p>
      </dgm:t>
    </dgm:pt>
    <dgm:pt modelId="{8AEAFA76-85C0-4B73-AC1B-2AB9ADA05C1D}" type="sibTrans" cxnId="{9F11D9AD-0384-4675-8CB8-3E33A1755D44}">
      <dgm:prSet/>
      <dgm:spPr/>
      <dgm:t>
        <a:bodyPr/>
        <a:lstStyle/>
        <a:p>
          <a:endParaRPr lang="pl-PL"/>
        </a:p>
      </dgm:t>
    </dgm:pt>
    <dgm:pt modelId="{1F478649-23FE-4E1C-9ACE-9D63D02E3325}">
      <dgm:prSet/>
      <dgm:spPr/>
      <dgm:t>
        <a:bodyPr/>
        <a:lstStyle/>
        <a:p>
          <a:r>
            <a:rPr lang="pl-PL" dirty="0"/>
            <a:t>duże</a:t>
          </a:r>
        </a:p>
      </dgm:t>
    </dgm:pt>
    <dgm:pt modelId="{3993C901-4728-4C96-BD57-AFC0B9D74443}" type="parTrans" cxnId="{41CF2D47-79DC-45CB-85FE-7F7B0069DC8F}">
      <dgm:prSet/>
      <dgm:spPr/>
      <dgm:t>
        <a:bodyPr/>
        <a:lstStyle/>
        <a:p>
          <a:endParaRPr lang="pl-PL"/>
        </a:p>
      </dgm:t>
    </dgm:pt>
    <dgm:pt modelId="{68CAC853-914D-47D4-A1E3-A5175C522786}" type="sibTrans" cxnId="{41CF2D47-79DC-45CB-85FE-7F7B0069DC8F}">
      <dgm:prSet/>
      <dgm:spPr/>
      <dgm:t>
        <a:bodyPr/>
        <a:lstStyle/>
        <a:p>
          <a:endParaRPr lang="pl-PL"/>
        </a:p>
      </dgm:t>
    </dgm:pt>
    <dgm:pt modelId="{B50EFB2D-35DE-4D42-AD00-9B81C0B95785}">
      <dgm:prSet/>
      <dgm:spPr/>
      <dgm:t>
        <a:bodyPr/>
        <a:lstStyle/>
        <a:p>
          <a:r>
            <a:rPr lang="pl-PL"/>
            <a:t>drobne (10 – 20 tys.)</a:t>
          </a:r>
        </a:p>
      </dgm:t>
    </dgm:pt>
    <dgm:pt modelId="{854F8E89-B6D7-463F-80DC-183307F2B343}" type="parTrans" cxnId="{E3F6D6F3-04A1-4301-8CAE-A6FDBCF5C24E}">
      <dgm:prSet/>
      <dgm:spPr/>
      <dgm:t>
        <a:bodyPr/>
        <a:lstStyle/>
        <a:p>
          <a:endParaRPr lang="pl-PL"/>
        </a:p>
      </dgm:t>
    </dgm:pt>
    <dgm:pt modelId="{C90A5B9A-E13A-4C0A-999F-D5CDFDC89B4C}" type="sibTrans" cxnId="{E3F6D6F3-04A1-4301-8CAE-A6FDBCF5C24E}">
      <dgm:prSet/>
      <dgm:spPr/>
      <dgm:t>
        <a:bodyPr/>
        <a:lstStyle/>
        <a:p>
          <a:endParaRPr lang="pl-PL"/>
        </a:p>
      </dgm:t>
    </dgm:pt>
    <dgm:pt modelId="{A77A0AC9-2EBA-4AE4-94A7-6FAADF9A05A2}">
      <dgm:prSet/>
      <dgm:spPr/>
      <dgm:t>
        <a:bodyPr/>
        <a:lstStyle/>
        <a:p>
          <a:r>
            <a:rPr lang="pl-PL"/>
            <a:t>drobne &lt; 10 tys.</a:t>
          </a:r>
        </a:p>
      </dgm:t>
    </dgm:pt>
    <dgm:pt modelId="{7D811C96-DD2D-4071-9C3D-374D7939F1C0}" type="parTrans" cxnId="{0EEA76C9-4421-4397-A596-1A13D2BFD5BF}">
      <dgm:prSet/>
      <dgm:spPr/>
      <dgm:t>
        <a:bodyPr/>
        <a:lstStyle/>
        <a:p>
          <a:endParaRPr lang="pl-PL"/>
        </a:p>
      </dgm:t>
    </dgm:pt>
    <dgm:pt modelId="{7EFAFD3F-BE46-4377-9258-3BF0BE3E86E5}" type="sibTrans" cxnId="{0EEA76C9-4421-4397-A596-1A13D2BFD5BF}">
      <dgm:prSet/>
      <dgm:spPr/>
      <dgm:t>
        <a:bodyPr/>
        <a:lstStyle/>
        <a:p>
          <a:endParaRPr lang="pl-PL"/>
        </a:p>
      </dgm:t>
    </dgm:pt>
    <dgm:pt modelId="{05A350D8-4F03-481C-AC33-A9E77605BD6F}" type="pres">
      <dgm:prSet presAssocID="{F660DCCB-79B6-492C-9393-41B87D709FAA}" presName="Name0" presStyleCnt="0">
        <dgm:presLayoutVars>
          <dgm:dir/>
          <dgm:animLvl val="lvl"/>
          <dgm:resizeHandles val="exact"/>
        </dgm:presLayoutVars>
      </dgm:prSet>
      <dgm:spPr/>
    </dgm:pt>
    <dgm:pt modelId="{54E2743F-BA0C-4B9B-A6F6-EB3894C82A69}" type="pres">
      <dgm:prSet presAssocID="{2B456B7C-5A3A-4657-9BB0-18FE21DCB912}" presName="linNode" presStyleCnt="0"/>
      <dgm:spPr/>
    </dgm:pt>
    <dgm:pt modelId="{46AC5158-3814-4FFE-BEF5-7B80BFFF60DC}" type="pres">
      <dgm:prSet presAssocID="{2B456B7C-5A3A-4657-9BB0-18FE21DCB912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CC250647-3511-40A5-9E14-39A6B36D6896}" type="pres">
      <dgm:prSet presAssocID="{2B456B7C-5A3A-4657-9BB0-18FE21DCB912}" presName="descendantText" presStyleLbl="alignAccFollowNode1" presStyleIdx="0" presStyleCnt="1" custScaleY="83309">
        <dgm:presLayoutVars>
          <dgm:bulletEnabled val="1"/>
        </dgm:presLayoutVars>
      </dgm:prSet>
      <dgm:spPr/>
    </dgm:pt>
  </dgm:ptLst>
  <dgm:cxnLst>
    <dgm:cxn modelId="{1AE3F60F-56E0-49CF-AA08-2430BE695CBD}" type="presOf" srcId="{F660DCCB-79B6-492C-9393-41B87D709FAA}" destId="{05A350D8-4F03-481C-AC33-A9E77605BD6F}" srcOrd="0" destOrd="0" presId="urn:microsoft.com/office/officeart/2005/8/layout/vList5"/>
    <dgm:cxn modelId="{41CF2D47-79DC-45CB-85FE-7F7B0069DC8F}" srcId="{2B456B7C-5A3A-4657-9BB0-18FE21DCB912}" destId="{1F478649-23FE-4E1C-9ACE-9D63D02E3325}" srcOrd="0" destOrd="0" parTransId="{3993C901-4728-4C96-BD57-AFC0B9D74443}" sibTransId="{68CAC853-914D-47D4-A1E3-A5175C522786}"/>
    <dgm:cxn modelId="{309A1B53-EB18-4D1B-8CB9-BE063B0FA192}" type="presOf" srcId="{B50EFB2D-35DE-4D42-AD00-9B81C0B95785}" destId="{CC250647-3511-40A5-9E14-39A6B36D6896}" srcOrd="0" destOrd="1" presId="urn:microsoft.com/office/officeart/2005/8/layout/vList5"/>
    <dgm:cxn modelId="{79D41D8A-F16F-4CDE-9654-D8D5209FD490}" type="presOf" srcId="{1F478649-23FE-4E1C-9ACE-9D63D02E3325}" destId="{CC250647-3511-40A5-9E14-39A6B36D6896}" srcOrd="0" destOrd="0" presId="urn:microsoft.com/office/officeart/2005/8/layout/vList5"/>
    <dgm:cxn modelId="{9F11D9AD-0384-4675-8CB8-3E33A1755D44}" srcId="{F660DCCB-79B6-492C-9393-41B87D709FAA}" destId="{2B456B7C-5A3A-4657-9BB0-18FE21DCB912}" srcOrd="0" destOrd="0" parTransId="{FF281F73-17FC-440E-BF44-5631B4A9C9B0}" sibTransId="{8AEAFA76-85C0-4B73-AC1B-2AB9ADA05C1D}"/>
    <dgm:cxn modelId="{0EEA76C9-4421-4397-A596-1A13D2BFD5BF}" srcId="{2B456B7C-5A3A-4657-9BB0-18FE21DCB912}" destId="{A77A0AC9-2EBA-4AE4-94A7-6FAADF9A05A2}" srcOrd="2" destOrd="0" parTransId="{7D811C96-DD2D-4071-9C3D-374D7939F1C0}" sibTransId="{7EFAFD3F-BE46-4377-9258-3BF0BE3E86E5}"/>
    <dgm:cxn modelId="{593780E1-1CB0-403D-A5AC-1FA5BAF7E8DD}" type="presOf" srcId="{2B456B7C-5A3A-4657-9BB0-18FE21DCB912}" destId="{46AC5158-3814-4FFE-BEF5-7B80BFFF60DC}" srcOrd="0" destOrd="0" presId="urn:microsoft.com/office/officeart/2005/8/layout/vList5"/>
    <dgm:cxn modelId="{E3F6D6F3-04A1-4301-8CAE-A6FDBCF5C24E}" srcId="{2B456B7C-5A3A-4657-9BB0-18FE21DCB912}" destId="{B50EFB2D-35DE-4D42-AD00-9B81C0B95785}" srcOrd="1" destOrd="0" parTransId="{854F8E89-B6D7-463F-80DC-183307F2B343}" sibTransId="{C90A5B9A-E13A-4C0A-999F-D5CDFDC89B4C}"/>
    <dgm:cxn modelId="{B6AA2DF8-894B-4266-ACA9-20568447BE42}" type="presOf" srcId="{A77A0AC9-2EBA-4AE4-94A7-6FAADF9A05A2}" destId="{CC250647-3511-40A5-9E14-39A6B36D6896}" srcOrd="0" destOrd="2" presId="urn:microsoft.com/office/officeart/2005/8/layout/vList5"/>
    <dgm:cxn modelId="{E10608E4-568E-4168-ADE6-3239EBCCCA66}" type="presParOf" srcId="{05A350D8-4F03-481C-AC33-A9E77605BD6F}" destId="{54E2743F-BA0C-4B9B-A6F6-EB3894C82A69}" srcOrd="0" destOrd="0" presId="urn:microsoft.com/office/officeart/2005/8/layout/vList5"/>
    <dgm:cxn modelId="{EE73A9B3-1FC6-4EF5-8A63-735E3FFD8CEA}" type="presParOf" srcId="{54E2743F-BA0C-4B9B-A6F6-EB3894C82A69}" destId="{46AC5158-3814-4FFE-BEF5-7B80BFFF60DC}" srcOrd="0" destOrd="0" presId="urn:microsoft.com/office/officeart/2005/8/layout/vList5"/>
    <dgm:cxn modelId="{84687A80-C190-4525-B262-DAB9D23CDD4C}" type="presParOf" srcId="{54E2743F-BA0C-4B9B-A6F6-EB3894C82A69}" destId="{CC250647-3511-40A5-9E14-39A6B36D689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649FF2-BAF6-4C12-94EB-854F198EBA4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12E8B55-4651-47DD-9B09-7E3A5C0A6DA5}">
      <dgm:prSet/>
      <dgm:spPr/>
      <dgm:t>
        <a:bodyPr/>
        <a:lstStyle/>
        <a:p>
          <a:r>
            <a:rPr lang="pl-PL"/>
            <a:t>ZAGRANICZNE</a:t>
          </a:r>
        </a:p>
      </dgm:t>
    </dgm:pt>
    <dgm:pt modelId="{FF621B18-9909-47D4-8AF7-4E51FDE2F4AE}" type="parTrans" cxnId="{CE49DC2E-5F99-4EA3-96D5-99330CD5ED6C}">
      <dgm:prSet/>
      <dgm:spPr/>
      <dgm:t>
        <a:bodyPr/>
        <a:lstStyle/>
        <a:p>
          <a:endParaRPr lang="pl-PL"/>
        </a:p>
      </dgm:t>
    </dgm:pt>
    <dgm:pt modelId="{982A4D0F-640B-4607-B19A-EA02D58778F3}" type="sibTrans" cxnId="{CE49DC2E-5F99-4EA3-96D5-99330CD5ED6C}">
      <dgm:prSet/>
      <dgm:spPr/>
      <dgm:t>
        <a:bodyPr/>
        <a:lstStyle/>
        <a:p>
          <a:endParaRPr lang="pl-PL"/>
        </a:p>
      </dgm:t>
    </dgm:pt>
    <dgm:pt modelId="{89347658-8B4B-4E44-863C-F766AA85C8EB}">
      <dgm:prSet/>
      <dgm:spPr/>
      <dgm:t>
        <a:bodyPr/>
        <a:lstStyle/>
        <a:p>
          <a:r>
            <a:rPr lang="pl-PL" dirty="0"/>
            <a:t>Duże</a:t>
          </a:r>
        </a:p>
      </dgm:t>
    </dgm:pt>
    <dgm:pt modelId="{FA2D4B45-9EB1-40D2-B452-A225555025D0}" type="parTrans" cxnId="{FFF27000-F834-4483-8B87-3AC88ECDBE5C}">
      <dgm:prSet/>
      <dgm:spPr/>
      <dgm:t>
        <a:bodyPr/>
        <a:lstStyle/>
        <a:p>
          <a:endParaRPr lang="pl-PL"/>
        </a:p>
      </dgm:t>
    </dgm:pt>
    <dgm:pt modelId="{F8562D01-EF72-46BD-B499-81D240C58B83}" type="sibTrans" cxnId="{FFF27000-F834-4483-8B87-3AC88ECDBE5C}">
      <dgm:prSet/>
      <dgm:spPr/>
      <dgm:t>
        <a:bodyPr/>
        <a:lstStyle/>
        <a:p>
          <a:endParaRPr lang="pl-PL"/>
        </a:p>
      </dgm:t>
    </dgm:pt>
    <dgm:pt modelId="{BC4B264D-17AE-4F9B-9342-45BD02ADC6A7}">
      <dgm:prSet/>
      <dgm:spPr/>
      <dgm:t>
        <a:bodyPr/>
        <a:lstStyle/>
        <a:p>
          <a:r>
            <a:rPr lang="pl-PL"/>
            <a:t>drobne (10 – 20 tys.)</a:t>
          </a:r>
        </a:p>
      </dgm:t>
    </dgm:pt>
    <dgm:pt modelId="{D3175A71-45EF-40F3-AEF2-ED18E08CA818}" type="parTrans" cxnId="{B03C270E-6FFC-488C-94F8-F3539AB5896A}">
      <dgm:prSet/>
      <dgm:spPr/>
      <dgm:t>
        <a:bodyPr/>
        <a:lstStyle/>
        <a:p>
          <a:endParaRPr lang="pl-PL"/>
        </a:p>
      </dgm:t>
    </dgm:pt>
    <dgm:pt modelId="{AC708A70-F3EC-40F4-8247-0F2F77F316D9}" type="sibTrans" cxnId="{B03C270E-6FFC-488C-94F8-F3539AB5896A}">
      <dgm:prSet/>
      <dgm:spPr/>
      <dgm:t>
        <a:bodyPr/>
        <a:lstStyle/>
        <a:p>
          <a:endParaRPr lang="pl-PL"/>
        </a:p>
      </dgm:t>
    </dgm:pt>
    <dgm:pt modelId="{648D82B6-39D1-4A4F-A584-EB1F9F951F2C}">
      <dgm:prSet/>
      <dgm:spPr/>
      <dgm:t>
        <a:bodyPr/>
        <a:lstStyle/>
        <a:p>
          <a:r>
            <a:rPr lang="pl-PL"/>
            <a:t>drobne &lt; 10 tys.</a:t>
          </a:r>
        </a:p>
      </dgm:t>
    </dgm:pt>
    <dgm:pt modelId="{681B88B5-7494-4FCE-A265-6AC42EB050B2}" type="parTrans" cxnId="{F34CDD9C-4339-426C-8BD5-90F63D77EFD5}">
      <dgm:prSet/>
      <dgm:spPr/>
      <dgm:t>
        <a:bodyPr/>
        <a:lstStyle/>
        <a:p>
          <a:endParaRPr lang="pl-PL"/>
        </a:p>
      </dgm:t>
    </dgm:pt>
    <dgm:pt modelId="{CA5EDA39-91C7-4110-AAE3-7AD91D701B02}" type="sibTrans" cxnId="{F34CDD9C-4339-426C-8BD5-90F63D77EFD5}">
      <dgm:prSet/>
      <dgm:spPr/>
      <dgm:t>
        <a:bodyPr/>
        <a:lstStyle/>
        <a:p>
          <a:endParaRPr lang="pl-PL"/>
        </a:p>
      </dgm:t>
    </dgm:pt>
    <dgm:pt modelId="{2E6D330D-701A-4B31-9612-7782A48AB3FC}" type="pres">
      <dgm:prSet presAssocID="{02649FF2-BAF6-4C12-94EB-854F198EBA40}" presName="Name0" presStyleCnt="0">
        <dgm:presLayoutVars>
          <dgm:dir/>
          <dgm:animLvl val="lvl"/>
          <dgm:resizeHandles val="exact"/>
        </dgm:presLayoutVars>
      </dgm:prSet>
      <dgm:spPr/>
    </dgm:pt>
    <dgm:pt modelId="{BC1A30BB-8403-4F8D-876D-EA353C761F25}" type="pres">
      <dgm:prSet presAssocID="{112E8B55-4651-47DD-9B09-7E3A5C0A6DA5}" presName="linNode" presStyleCnt="0"/>
      <dgm:spPr/>
    </dgm:pt>
    <dgm:pt modelId="{313AA167-2441-4709-98FF-3C241C97F380}" type="pres">
      <dgm:prSet presAssocID="{112E8B55-4651-47DD-9B09-7E3A5C0A6DA5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0068E9A4-842A-489B-B702-CF2194B514FC}" type="pres">
      <dgm:prSet presAssocID="{112E8B55-4651-47DD-9B09-7E3A5C0A6DA5}" presName="descendantText" presStyleLbl="alignAccFollowNode1" presStyleIdx="0" presStyleCnt="1" custScaleY="76757">
        <dgm:presLayoutVars>
          <dgm:bulletEnabled val="1"/>
        </dgm:presLayoutVars>
      </dgm:prSet>
      <dgm:spPr/>
    </dgm:pt>
  </dgm:ptLst>
  <dgm:cxnLst>
    <dgm:cxn modelId="{FFF27000-F834-4483-8B87-3AC88ECDBE5C}" srcId="{112E8B55-4651-47DD-9B09-7E3A5C0A6DA5}" destId="{89347658-8B4B-4E44-863C-F766AA85C8EB}" srcOrd="0" destOrd="0" parTransId="{FA2D4B45-9EB1-40D2-B452-A225555025D0}" sibTransId="{F8562D01-EF72-46BD-B499-81D240C58B83}"/>
    <dgm:cxn modelId="{B03C270E-6FFC-488C-94F8-F3539AB5896A}" srcId="{112E8B55-4651-47DD-9B09-7E3A5C0A6DA5}" destId="{BC4B264D-17AE-4F9B-9342-45BD02ADC6A7}" srcOrd="1" destOrd="0" parTransId="{D3175A71-45EF-40F3-AEF2-ED18E08CA818}" sibTransId="{AC708A70-F3EC-40F4-8247-0F2F77F316D9}"/>
    <dgm:cxn modelId="{0222A21C-FCDB-4B07-A236-A996F654867D}" type="presOf" srcId="{112E8B55-4651-47DD-9B09-7E3A5C0A6DA5}" destId="{313AA167-2441-4709-98FF-3C241C97F380}" srcOrd="0" destOrd="0" presId="urn:microsoft.com/office/officeart/2005/8/layout/vList5"/>
    <dgm:cxn modelId="{CE49DC2E-5F99-4EA3-96D5-99330CD5ED6C}" srcId="{02649FF2-BAF6-4C12-94EB-854F198EBA40}" destId="{112E8B55-4651-47DD-9B09-7E3A5C0A6DA5}" srcOrd="0" destOrd="0" parTransId="{FF621B18-9909-47D4-8AF7-4E51FDE2F4AE}" sibTransId="{982A4D0F-640B-4607-B19A-EA02D58778F3}"/>
    <dgm:cxn modelId="{9167724F-EE7C-4E87-BC70-24B0889636A1}" type="presOf" srcId="{89347658-8B4B-4E44-863C-F766AA85C8EB}" destId="{0068E9A4-842A-489B-B702-CF2194B514FC}" srcOrd="0" destOrd="0" presId="urn:microsoft.com/office/officeart/2005/8/layout/vList5"/>
    <dgm:cxn modelId="{F34CDD9C-4339-426C-8BD5-90F63D77EFD5}" srcId="{112E8B55-4651-47DD-9B09-7E3A5C0A6DA5}" destId="{648D82B6-39D1-4A4F-A584-EB1F9F951F2C}" srcOrd="2" destOrd="0" parTransId="{681B88B5-7494-4FCE-A265-6AC42EB050B2}" sibTransId="{CA5EDA39-91C7-4110-AAE3-7AD91D701B02}"/>
    <dgm:cxn modelId="{95582FAA-1A8C-46A2-93E5-5B9B4B0C4777}" type="presOf" srcId="{BC4B264D-17AE-4F9B-9342-45BD02ADC6A7}" destId="{0068E9A4-842A-489B-B702-CF2194B514FC}" srcOrd="0" destOrd="1" presId="urn:microsoft.com/office/officeart/2005/8/layout/vList5"/>
    <dgm:cxn modelId="{FB1C35FB-EFC1-444F-902D-5F9B98537C9E}" type="presOf" srcId="{02649FF2-BAF6-4C12-94EB-854F198EBA40}" destId="{2E6D330D-701A-4B31-9612-7782A48AB3FC}" srcOrd="0" destOrd="0" presId="urn:microsoft.com/office/officeart/2005/8/layout/vList5"/>
    <dgm:cxn modelId="{E7AA41FB-C668-49A6-8607-21A4DED0F6A4}" type="presOf" srcId="{648D82B6-39D1-4A4F-A584-EB1F9F951F2C}" destId="{0068E9A4-842A-489B-B702-CF2194B514FC}" srcOrd="0" destOrd="2" presId="urn:microsoft.com/office/officeart/2005/8/layout/vList5"/>
    <dgm:cxn modelId="{13137DAD-D0BC-4926-9745-C29933327530}" type="presParOf" srcId="{2E6D330D-701A-4B31-9612-7782A48AB3FC}" destId="{BC1A30BB-8403-4F8D-876D-EA353C761F25}" srcOrd="0" destOrd="0" presId="urn:microsoft.com/office/officeart/2005/8/layout/vList5"/>
    <dgm:cxn modelId="{328715CB-95D4-4EF1-B853-D252753E625F}" type="presParOf" srcId="{BC1A30BB-8403-4F8D-876D-EA353C761F25}" destId="{313AA167-2441-4709-98FF-3C241C97F380}" srcOrd="0" destOrd="0" presId="urn:microsoft.com/office/officeart/2005/8/layout/vList5"/>
    <dgm:cxn modelId="{A7A94A49-3A7E-4EFE-81B8-D7671F5CFE23}" type="presParOf" srcId="{BC1A30BB-8403-4F8D-876D-EA353C761F25}" destId="{0068E9A4-842A-489B-B702-CF2194B514F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84E6F9-DA24-4005-ABF8-73A97021DA4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3A2D53D-FEC9-4D07-A421-FA9E86DB2761}">
      <dgm:prSet/>
      <dgm:spPr/>
      <dgm:t>
        <a:bodyPr/>
        <a:lstStyle/>
        <a:p>
          <a:r>
            <a:rPr lang="pl-PL"/>
            <a:t>ZLECENIA Z SĄDÓW</a:t>
          </a:r>
        </a:p>
      </dgm:t>
    </dgm:pt>
    <dgm:pt modelId="{58C4CD98-7426-4D60-A28C-93EE77F4D45D}" type="parTrans" cxnId="{AEAC69DF-C18F-4170-AF7D-D8D7A3CB4BA8}">
      <dgm:prSet/>
      <dgm:spPr/>
      <dgm:t>
        <a:bodyPr/>
        <a:lstStyle/>
        <a:p>
          <a:endParaRPr lang="pl-PL"/>
        </a:p>
      </dgm:t>
    </dgm:pt>
    <dgm:pt modelId="{B4A78E53-0691-4CE2-9305-4F3CDE239EEB}" type="sibTrans" cxnId="{AEAC69DF-C18F-4170-AF7D-D8D7A3CB4BA8}">
      <dgm:prSet/>
      <dgm:spPr/>
      <dgm:t>
        <a:bodyPr/>
        <a:lstStyle/>
        <a:p>
          <a:endParaRPr lang="pl-PL"/>
        </a:p>
      </dgm:t>
    </dgm:pt>
    <dgm:pt modelId="{69F8808A-5BFD-4006-8E99-FEEAA19F50C6}">
      <dgm:prSet/>
      <dgm:spPr/>
      <dgm:t>
        <a:bodyPr/>
        <a:lstStyle/>
        <a:p>
          <a:r>
            <a:rPr lang="pl-PL"/>
            <a:t>&gt; 10 tys.</a:t>
          </a:r>
        </a:p>
      </dgm:t>
    </dgm:pt>
    <dgm:pt modelId="{1F9E15F2-B253-45B0-AE95-79AB2D4E33D1}" type="parTrans" cxnId="{E1A5BD8F-1D37-4ED4-9A24-CEC0360CC8C0}">
      <dgm:prSet/>
      <dgm:spPr/>
      <dgm:t>
        <a:bodyPr/>
        <a:lstStyle/>
        <a:p>
          <a:endParaRPr lang="pl-PL"/>
        </a:p>
      </dgm:t>
    </dgm:pt>
    <dgm:pt modelId="{FEF11C3E-A4B4-4125-8805-5789BAA75626}" type="sibTrans" cxnId="{E1A5BD8F-1D37-4ED4-9A24-CEC0360CC8C0}">
      <dgm:prSet/>
      <dgm:spPr/>
      <dgm:t>
        <a:bodyPr/>
        <a:lstStyle/>
        <a:p>
          <a:endParaRPr lang="pl-PL"/>
        </a:p>
      </dgm:t>
    </dgm:pt>
    <dgm:pt modelId="{BFAACA71-EA62-4736-B17A-086DD1C751DB}">
      <dgm:prSet/>
      <dgm:spPr/>
      <dgm:t>
        <a:bodyPr/>
        <a:lstStyle/>
        <a:p>
          <a:r>
            <a:rPr lang="pl-PL" dirty="0"/>
            <a:t>&lt; 10 tys.</a:t>
          </a:r>
        </a:p>
      </dgm:t>
    </dgm:pt>
    <dgm:pt modelId="{1103FA0E-028D-484E-BE67-D1AF3A0A8D60}" type="parTrans" cxnId="{79F64DBB-CD25-4567-B053-16A797789BD5}">
      <dgm:prSet/>
      <dgm:spPr/>
      <dgm:t>
        <a:bodyPr/>
        <a:lstStyle/>
        <a:p>
          <a:endParaRPr lang="pl-PL"/>
        </a:p>
      </dgm:t>
    </dgm:pt>
    <dgm:pt modelId="{D48E61F3-1547-43E1-8E6C-8947773A23F5}" type="sibTrans" cxnId="{79F64DBB-CD25-4567-B053-16A797789BD5}">
      <dgm:prSet/>
      <dgm:spPr/>
      <dgm:t>
        <a:bodyPr/>
        <a:lstStyle/>
        <a:p>
          <a:endParaRPr lang="pl-PL"/>
        </a:p>
      </dgm:t>
    </dgm:pt>
    <dgm:pt modelId="{A78F4D57-E64A-44A5-A215-C4EE6006F08A}" type="pres">
      <dgm:prSet presAssocID="{EB84E6F9-DA24-4005-ABF8-73A97021DA45}" presName="Name0" presStyleCnt="0">
        <dgm:presLayoutVars>
          <dgm:dir/>
          <dgm:animLvl val="lvl"/>
          <dgm:resizeHandles val="exact"/>
        </dgm:presLayoutVars>
      </dgm:prSet>
      <dgm:spPr/>
    </dgm:pt>
    <dgm:pt modelId="{FB5B336B-2149-4EB9-8356-CE881E4DBFF6}" type="pres">
      <dgm:prSet presAssocID="{53A2D53D-FEC9-4D07-A421-FA9E86DB2761}" presName="linNode" presStyleCnt="0"/>
      <dgm:spPr/>
    </dgm:pt>
    <dgm:pt modelId="{AFC63830-0AB7-4BF2-B0DD-0146477A022E}" type="pres">
      <dgm:prSet presAssocID="{53A2D53D-FEC9-4D07-A421-FA9E86DB2761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82BE1E88-9C76-4AE3-9399-268B1EB08DF4}" type="pres">
      <dgm:prSet presAssocID="{53A2D53D-FEC9-4D07-A421-FA9E86DB2761}" presName="descendantText" presStyleLbl="alignAccFollowNode1" presStyleIdx="0" presStyleCnt="1" custScaleY="77526">
        <dgm:presLayoutVars>
          <dgm:bulletEnabled val="1"/>
        </dgm:presLayoutVars>
      </dgm:prSet>
      <dgm:spPr/>
    </dgm:pt>
  </dgm:ptLst>
  <dgm:cxnLst>
    <dgm:cxn modelId="{81385203-C8B9-4A58-8F92-40E8D6B57159}" type="presOf" srcId="{EB84E6F9-DA24-4005-ABF8-73A97021DA45}" destId="{A78F4D57-E64A-44A5-A215-C4EE6006F08A}" srcOrd="0" destOrd="0" presId="urn:microsoft.com/office/officeart/2005/8/layout/vList5"/>
    <dgm:cxn modelId="{E1F65107-772F-4776-B518-3B57BFA79E52}" type="presOf" srcId="{53A2D53D-FEC9-4D07-A421-FA9E86DB2761}" destId="{AFC63830-0AB7-4BF2-B0DD-0146477A022E}" srcOrd="0" destOrd="0" presId="urn:microsoft.com/office/officeart/2005/8/layout/vList5"/>
    <dgm:cxn modelId="{F5D33A54-9A97-4223-BC94-0B1B254C90FD}" type="presOf" srcId="{69F8808A-5BFD-4006-8E99-FEEAA19F50C6}" destId="{82BE1E88-9C76-4AE3-9399-268B1EB08DF4}" srcOrd="0" destOrd="0" presId="urn:microsoft.com/office/officeart/2005/8/layout/vList5"/>
    <dgm:cxn modelId="{031D2C7E-F9DB-4653-B8D9-2FFEA3455383}" type="presOf" srcId="{BFAACA71-EA62-4736-B17A-086DD1C751DB}" destId="{82BE1E88-9C76-4AE3-9399-268B1EB08DF4}" srcOrd="0" destOrd="1" presId="urn:microsoft.com/office/officeart/2005/8/layout/vList5"/>
    <dgm:cxn modelId="{E1A5BD8F-1D37-4ED4-9A24-CEC0360CC8C0}" srcId="{53A2D53D-FEC9-4D07-A421-FA9E86DB2761}" destId="{69F8808A-5BFD-4006-8E99-FEEAA19F50C6}" srcOrd="0" destOrd="0" parTransId="{1F9E15F2-B253-45B0-AE95-79AB2D4E33D1}" sibTransId="{FEF11C3E-A4B4-4125-8805-5789BAA75626}"/>
    <dgm:cxn modelId="{79F64DBB-CD25-4567-B053-16A797789BD5}" srcId="{53A2D53D-FEC9-4D07-A421-FA9E86DB2761}" destId="{BFAACA71-EA62-4736-B17A-086DD1C751DB}" srcOrd="1" destOrd="0" parTransId="{1103FA0E-028D-484E-BE67-D1AF3A0A8D60}" sibTransId="{D48E61F3-1547-43E1-8E6C-8947773A23F5}"/>
    <dgm:cxn modelId="{AEAC69DF-C18F-4170-AF7D-D8D7A3CB4BA8}" srcId="{EB84E6F9-DA24-4005-ABF8-73A97021DA45}" destId="{53A2D53D-FEC9-4D07-A421-FA9E86DB2761}" srcOrd="0" destOrd="0" parTransId="{58C4CD98-7426-4D60-A28C-93EE77F4D45D}" sibTransId="{B4A78E53-0691-4CE2-9305-4F3CDE239EEB}"/>
    <dgm:cxn modelId="{B94030F6-B6CE-4563-92B7-BC81FC4EF2C0}" type="presParOf" srcId="{A78F4D57-E64A-44A5-A215-C4EE6006F08A}" destId="{FB5B336B-2149-4EB9-8356-CE881E4DBFF6}" srcOrd="0" destOrd="0" presId="urn:microsoft.com/office/officeart/2005/8/layout/vList5"/>
    <dgm:cxn modelId="{4CD6201B-907D-4B70-B2DE-0E51A88F8DCF}" type="presParOf" srcId="{FB5B336B-2149-4EB9-8356-CE881E4DBFF6}" destId="{AFC63830-0AB7-4BF2-B0DD-0146477A022E}" srcOrd="0" destOrd="0" presId="urn:microsoft.com/office/officeart/2005/8/layout/vList5"/>
    <dgm:cxn modelId="{61B94CEF-BD9A-48D0-B336-EE1E34192097}" type="presParOf" srcId="{FB5B336B-2149-4EB9-8356-CE881E4DBFF6}" destId="{82BE1E88-9C76-4AE3-9399-268B1EB08DF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B135B5-E59C-4171-B08B-6F879463162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7A476AB-767E-4E61-9D44-2B0C30814625}">
      <dgm:prSet/>
      <dgm:spPr/>
      <dgm:t>
        <a:bodyPr/>
        <a:lstStyle/>
        <a:p>
          <a:r>
            <a:rPr lang="pl-PL" dirty="0"/>
            <a:t>PODWYKO-NAWSTWO</a:t>
          </a:r>
        </a:p>
      </dgm:t>
    </dgm:pt>
    <dgm:pt modelId="{75E49A0E-CF6F-4024-87A2-FFD6AA2164C5}" type="parTrans" cxnId="{0E5A4C79-D03C-4EBA-82FB-B308C559A2BE}">
      <dgm:prSet/>
      <dgm:spPr/>
      <dgm:t>
        <a:bodyPr/>
        <a:lstStyle/>
        <a:p>
          <a:endParaRPr lang="pl-PL"/>
        </a:p>
      </dgm:t>
    </dgm:pt>
    <dgm:pt modelId="{85C5855D-B648-4B58-9889-336ED35A681E}" type="sibTrans" cxnId="{0E5A4C79-D03C-4EBA-82FB-B308C559A2BE}">
      <dgm:prSet/>
      <dgm:spPr/>
      <dgm:t>
        <a:bodyPr/>
        <a:lstStyle/>
        <a:p>
          <a:endParaRPr lang="pl-PL"/>
        </a:p>
      </dgm:t>
    </dgm:pt>
    <dgm:pt modelId="{2A69128C-077F-4E86-B998-55383C9BA490}">
      <dgm:prSet/>
      <dgm:spPr/>
      <dgm:t>
        <a:bodyPr/>
        <a:lstStyle/>
        <a:p>
          <a:r>
            <a:rPr lang="pl-PL" dirty="0"/>
            <a:t>Podwykonawstwo PWR w ramach projektów Zamawiającego objętych dofinansowaniem</a:t>
          </a:r>
        </a:p>
      </dgm:t>
    </dgm:pt>
    <dgm:pt modelId="{F159A615-CA5D-4635-92EE-F70727B9AE0D}" type="parTrans" cxnId="{415E06B6-6E07-46AB-AD13-27C3E922B7B3}">
      <dgm:prSet/>
      <dgm:spPr/>
      <dgm:t>
        <a:bodyPr/>
        <a:lstStyle/>
        <a:p>
          <a:endParaRPr lang="pl-PL"/>
        </a:p>
      </dgm:t>
    </dgm:pt>
    <dgm:pt modelId="{CD87668C-EB26-4A82-B3AF-9187F766D256}" type="sibTrans" cxnId="{415E06B6-6E07-46AB-AD13-27C3E922B7B3}">
      <dgm:prSet/>
      <dgm:spPr/>
      <dgm:t>
        <a:bodyPr/>
        <a:lstStyle/>
        <a:p>
          <a:endParaRPr lang="pl-PL"/>
        </a:p>
      </dgm:t>
    </dgm:pt>
    <dgm:pt modelId="{C6DA2B43-536E-4F32-828D-2D735CF54B21}" type="pres">
      <dgm:prSet presAssocID="{B6B135B5-E59C-4171-B08B-6F879463162A}" presName="Name0" presStyleCnt="0">
        <dgm:presLayoutVars>
          <dgm:dir/>
          <dgm:animLvl val="lvl"/>
          <dgm:resizeHandles val="exact"/>
        </dgm:presLayoutVars>
      </dgm:prSet>
      <dgm:spPr/>
    </dgm:pt>
    <dgm:pt modelId="{ED30484A-58D9-4F57-B7CD-87ED4E6D76DA}" type="pres">
      <dgm:prSet presAssocID="{17A476AB-767E-4E61-9D44-2B0C30814625}" presName="linNode" presStyleCnt="0"/>
      <dgm:spPr/>
    </dgm:pt>
    <dgm:pt modelId="{D30B47C3-D424-4022-9A9B-13F85F40B224}" type="pres">
      <dgm:prSet presAssocID="{17A476AB-767E-4E61-9D44-2B0C30814625}" presName="parentText" presStyleLbl="node1" presStyleIdx="0" presStyleCnt="1" custLinFactNeighborX="670" custLinFactNeighborY="-1105">
        <dgm:presLayoutVars>
          <dgm:chMax val="1"/>
          <dgm:bulletEnabled val="1"/>
        </dgm:presLayoutVars>
      </dgm:prSet>
      <dgm:spPr/>
    </dgm:pt>
    <dgm:pt modelId="{04FF1933-7A94-496C-BE22-A1ABA801CE0A}" type="pres">
      <dgm:prSet presAssocID="{17A476AB-767E-4E61-9D44-2B0C30814625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0E5A4C79-D03C-4EBA-82FB-B308C559A2BE}" srcId="{B6B135B5-E59C-4171-B08B-6F879463162A}" destId="{17A476AB-767E-4E61-9D44-2B0C30814625}" srcOrd="0" destOrd="0" parTransId="{75E49A0E-CF6F-4024-87A2-FFD6AA2164C5}" sibTransId="{85C5855D-B648-4B58-9889-336ED35A681E}"/>
    <dgm:cxn modelId="{B3901E95-EC7D-4300-8237-278ECB402401}" type="presOf" srcId="{2A69128C-077F-4E86-B998-55383C9BA490}" destId="{04FF1933-7A94-496C-BE22-A1ABA801CE0A}" srcOrd="0" destOrd="0" presId="urn:microsoft.com/office/officeart/2005/8/layout/vList5"/>
    <dgm:cxn modelId="{1AD3789B-50B0-483F-A748-5D4EBA6D5890}" type="presOf" srcId="{17A476AB-767E-4E61-9D44-2B0C30814625}" destId="{D30B47C3-D424-4022-9A9B-13F85F40B224}" srcOrd="0" destOrd="0" presId="urn:microsoft.com/office/officeart/2005/8/layout/vList5"/>
    <dgm:cxn modelId="{415E06B6-6E07-46AB-AD13-27C3E922B7B3}" srcId="{17A476AB-767E-4E61-9D44-2B0C30814625}" destId="{2A69128C-077F-4E86-B998-55383C9BA490}" srcOrd="0" destOrd="0" parTransId="{F159A615-CA5D-4635-92EE-F70727B9AE0D}" sibTransId="{CD87668C-EB26-4A82-B3AF-9187F766D256}"/>
    <dgm:cxn modelId="{0C2C52F9-3725-4651-90F1-934FE8CDBFC6}" type="presOf" srcId="{B6B135B5-E59C-4171-B08B-6F879463162A}" destId="{C6DA2B43-536E-4F32-828D-2D735CF54B21}" srcOrd="0" destOrd="0" presId="urn:microsoft.com/office/officeart/2005/8/layout/vList5"/>
    <dgm:cxn modelId="{6D9E397C-9738-4C0C-9BA7-8129EE3055C0}" type="presParOf" srcId="{C6DA2B43-536E-4F32-828D-2D735CF54B21}" destId="{ED30484A-58D9-4F57-B7CD-87ED4E6D76DA}" srcOrd="0" destOrd="0" presId="urn:microsoft.com/office/officeart/2005/8/layout/vList5"/>
    <dgm:cxn modelId="{5D8DD441-6411-4DD9-AADF-E1DFD439870F}" type="presParOf" srcId="{ED30484A-58D9-4F57-B7CD-87ED4E6D76DA}" destId="{D30B47C3-D424-4022-9A9B-13F85F40B224}" srcOrd="0" destOrd="0" presId="urn:microsoft.com/office/officeart/2005/8/layout/vList5"/>
    <dgm:cxn modelId="{B8FDE99B-3E67-43E3-A73D-1C74192EED1B}" type="presParOf" srcId="{ED30484A-58D9-4F57-B7CD-87ED4E6D76DA}" destId="{04FF1933-7A94-496C-BE22-A1ABA801CE0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3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2930D9-F3AF-485F-A51C-7BF19A2BABA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DF5F09F-1379-4558-892C-BE3D0972380C}">
      <dgm:prSet/>
      <dgm:spPr/>
      <dgm:t>
        <a:bodyPr/>
        <a:lstStyle/>
        <a:p>
          <a:r>
            <a:rPr lang="pl-PL" dirty="0"/>
            <a:t>USŁUGI SZKOLENIOWE</a:t>
          </a:r>
        </a:p>
      </dgm:t>
    </dgm:pt>
    <dgm:pt modelId="{444FDA0B-BF6D-45D1-A98E-98C60832F8F2}" type="parTrans" cxnId="{F4290CDF-6B6F-4869-A5F2-312501DB3DBC}">
      <dgm:prSet/>
      <dgm:spPr/>
      <dgm:t>
        <a:bodyPr/>
        <a:lstStyle/>
        <a:p>
          <a:endParaRPr lang="pl-PL"/>
        </a:p>
      </dgm:t>
    </dgm:pt>
    <dgm:pt modelId="{3014BA5C-CFE8-4171-912D-8558ADFECB1C}" type="sibTrans" cxnId="{F4290CDF-6B6F-4869-A5F2-312501DB3DBC}">
      <dgm:prSet/>
      <dgm:spPr/>
      <dgm:t>
        <a:bodyPr/>
        <a:lstStyle/>
        <a:p>
          <a:endParaRPr lang="pl-PL"/>
        </a:p>
      </dgm:t>
    </dgm:pt>
    <dgm:pt modelId="{B58BCCFE-D823-407D-B71F-E1BA6A347C2F}">
      <dgm:prSet/>
      <dgm:spPr/>
      <dgm:t>
        <a:bodyPr/>
        <a:lstStyle/>
        <a:p>
          <a:r>
            <a:rPr lang="pl-PL" dirty="0"/>
            <a:t>&gt; 10 tys.</a:t>
          </a:r>
        </a:p>
      </dgm:t>
    </dgm:pt>
    <dgm:pt modelId="{4BAD1392-D36A-411F-95B8-7CDAF0B8C7CF}" type="parTrans" cxnId="{B3C80AB1-DF19-4A42-9363-1256D1D1CD23}">
      <dgm:prSet/>
      <dgm:spPr/>
      <dgm:t>
        <a:bodyPr/>
        <a:lstStyle/>
        <a:p>
          <a:endParaRPr lang="pl-PL"/>
        </a:p>
      </dgm:t>
    </dgm:pt>
    <dgm:pt modelId="{5559A7EF-A54C-49A0-88A8-61EFBC92326F}" type="sibTrans" cxnId="{B3C80AB1-DF19-4A42-9363-1256D1D1CD23}">
      <dgm:prSet/>
      <dgm:spPr/>
      <dgm:t>
        <a:bodyPr/>
        <a:lstStyle/>
        <a:p>
          <a:endParaRPr lang="pl-PL"/>
        </a:p>
      </dgm:t>
    </dgm:pt>
    <dgm:pt modelId="{55F4CF3D-1D1E-4DC5-85A8-E018B586ACBA}">
      <dgm:prSet/>
      <dgm:spPr/>
      <dgm:t>
        <a:bodyPr/>
        <a:lstStyle/>
        <a:p>
          <a:r>
            <a:rPr lang="pl-PL"/>
            <a:t>&lt; 10 tys.</a:t>
          </a:r>
        </a:p>
      </dgm:t>
    </dgm:pt>
    <dgm:pt modelId="{C8F11699-9D3E-4D7D-A50A-05565BCC3066}" type="parTrans" cxnId="{677D3F42-D548-4120-A4A8-AF6F59544B9D}">
      <dgm:prSet/>
      <dgm:spPr/>
      <dgm:t>
        <a:bodyPr/>
        <a:lstStyle/>
        <a:p>
          <a:endParaRPr lang="pl-PL"/>
        </a:p>
      </dgm:t>
    </dgm:pt>
    <dgm:pt modelId="{708D29ED-E03B-4E93-8F3F-6F80103CEF4D}" type="sibTrans" cxnId="{677D3F42-D548-4120-A4A8-AF6F59544B9D}">
      <dgm:prSet/>
      <dgm:spPr/>
      <dgm:t>
        <a:bodyPr/>
        <a:lstStyle/>
        <a:p>
          <a:endParaRPr lang="pl-PL"/>
        </a:p>
      </dgm:t>
    </dgm:pt>
    <dgm:pt modelId="{42799B68-98E3-4451-AD8B-1A0339B49662}" type="pres">
      <dgm:prSet presAssocID="{9F2930D9-F3AF-485F-A51C-7BF19A2BABA4}" presName="Name0" presStyleCnt="0">
        <dgm:presLayoutVars>
          <dgm:dir/>
          <dgm:animLvl val="lvl"/>
          <dgm:resizeHandles val="exact"/>
        </dgm:presLayoutVars>
      </dgm:prSet>
      <dgm:spPr/>
    </dgm:pt>
    <dgm:pt modelId="{0DA524D4-8897-4D16-86E6-4E294F36D6ED}" type="pres">
      <dgm:prSet presAssocID="{0DF5F09F-1379-4558-892C-BE3D0972380C}" presName="linNode" presStyleCnt="0"/>
      <dgm:spPr/>
    </dgm:pt>
    <dgm:pt modelId="{EA813E5A-C42F-4809-8511-A7BEA7C2EBDE}" type="pres">
      <dgm:prSet presAssocID="{0DF5F09F-1379-4558-892C-BE3D0972380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8DC175FE-54F7-40B9-9158-C93C180A4DE3}" type="pres">
      <dgm:prSet presAssocID="{0DF5F09F-1379-4558-892C-BE3D0972380C}" presName="descendantText" presStyleLbl="alignAccFollowNode1" presStyleIdx="0" presStyleCnt="1" custScaleY="76322">
        <dgm:presLayoutVars>
          <dgm:bulletEnabled val="1"/>
        </dgm:presLayoutVars>
      </dgm:prSet>
      <dgm:spPr/>
    </dgm:pt>
  </dgm:ptLst>
  <dgm:cxnLst>
    <dgm:cxn modelId="{EE917E3C-6297-4A64-BE2D-00D77C5C17D0}" type="presOf" srcId="{B58BCCFE-D823-407D-B71F-E1BA6A347C2F}" destId="{8DC175FE-54F7-40B9-9158-C93C180A4DE3}" srcOrd="0" destOrd="0" presId="urn:microsoft.com/office/officeart/2005/8/layout/vList5"/>
    <dgm:cxn modelId="{677D3F42-D548-4120-A4A8-AF6F59544B9D}" srcId="{0DF5F09F-1379-4558-892C-BE3D0972380C}" destId="{55F4CF3D-1D1E-4DC5-85A8-E018B586ACBA}" srcOrd="1" destOrd="0" parTransId="{C8F11699-9D3E-4D7D-A50A-05565BCC3066}" sibTransId="{708D29ED-E03B-4E93-8F3F-6F80103CEF4D}"/>
    <dgm:cxn modelId="{C061E6A7-CF38-4955-9641-2AA84AEFC4F1}" type="presOf" srcId="{55F4CF3D-1D1E-4DC5-85A8-E018B586ACBA}" destId="{8DC175FE-54F7-40B9-9158-C93C180A4DE3}" srcOrd="0" destOrd="1" presId="urn:microsoft.com/office/officeart/2005/8/layout/vList5"/>
    <dgm:cxn modelId="{B3C80AB1-DF19-4A42-9363-1256D1D1CD23}" srcId="{0DF5F09F-1379-4558-892C-BE3D0972380C}" destId="{B58BCCFE-D823-407D-B71F-E1BA6A347C2F}" srcOrd="0" destOrd="0" parTransId="{4BAD1392-D36A-411F-95B8-7CDAF0B8C7CF}" sibTransId="{5559A7EF-A54C-49A0-88A8-61EFBC92326F}"/>
    <dgm:cxn modelId="{F18AF4B9-E06F-4D9C-A893-7BD610F19B0C}" type="presOf" srcId="{0DF5F09F-1379-4558-892C-BE3D0972380C}" destId="{EA813E5A-C42F-4809-8511-A7BEA7C2EBDE}" srcOrd="0" destOrd="0" presId="urn:microsoft.com/office/officeart/2005/8/layout/vList5"/>
    <dgm:cxn modelId="{F4290CDF-6B6F-4869-A5F2-312501DB3DBC}" srcId="{9F2930D9-F3AF-485F-A51C-7BF19A2BABA4}" destId="{0DF5F09F-1379-4558-892C-BE3D0972380C}" srcOrd="0" destOrd="0" parTransId="{444FDA0B-BF6D-45D1-A98E-98C60832F8F2}" sibTransId="{3014BA5C-CFE8-4171-912D-8558ADFECB1C}"/>
    <dgm:cxn modelId="{246A5CFE-97CD-4E0D-86F6-F9F314FE66AF}" type="presOf" srcId="{9F2930D9-F3AF-485F-A51C-7BF19A2BABA4}" destId="{42799B68-98E3-4451-AD8B-1A0339B49662}" srcOrd="0" destOrd="0" presId="urn:microsoft.com/office/officeart/2005/8/layout/vList5"/>
    <dgm:cxn modelId="{022F8FC3-ED6E-4EEA-B8C5-ED4CE3317F12}" type="presParOf" srcId="{42799B68-98E3-4451-AD8B-1A0339B49662}" destId="{0DA524D4-8897-4D16-86E6-4E294F36D6ED}" srcOrd="0" destOrd="0" presId="urn:microsoft.com/office/officeart/2005/8/layout/vList5"/>
    <dgm:cxn modelId="{50A4ACEA-7CF9-496A-87BC-DA568A912D6A}" type="presParOf" srcId="{0DA524D4-8897-4D16-86E6-4E294F36D6ED}" destId="{EA813E5A-C42F-4809-8511-A7BEA7C2EBDE}" srcOrd="0" destOrd="0" presId="urn:microsoft.com/office/officeart/2005/8/layout/vList5"/>
    <dgm:cxn modelId="{7D69A57E-EA7A-49F2-A966-419D1D32B742}" type="presParOf" srcId="{0DA524D4-8897-4D16-86E6-4E294F36D6ED}" destId="{8DC175FE-54F7-40B9-9158-C93C180A4DE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4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CCA57-B500-4FF9-946C-FD05893A192F}">
      <dsp:nvSpPr>
        <dsp:cNvPr id="0" name=""/>
        <dsp:cNvSpPr/>
      </dsp:nvSpPr>
      <dsp:spPr>
        <a:xfrm rot="5400000">
          <a:off x="1645501" y="-396956"/>
          <a:ext cx="968416" cy="200443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duże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/>
            <a:t>drobne (10 – 20 tys.)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drobne &lt; 10 tys.</a:t>
          </a:r>
        </a:p>
      </dsp:txBody>
      <dsp:txXfrm rot="-5400000">
        <a:off x="1127493" y="168326"/>
        <a:ext cx="1957158" cy="873868"/>
      </dsp:txXfrm>
    </dsp:sp>
    <dsp:sp modelId="{4BA73DD7-9252-4170-A1E1-4C40919C3A61}">
      <dsp:nvSpPr>
        <dsp:cNvPr id="0" name=""/>
        <dsp:cNvSpPr/>
      </dsp:nvSpPr>
      <dsp:spPr>
        <a:xfrm>
          <a:off x="0" y="0"/>
          <a:ext cx="1127493" cy="1210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KRAJOWE</a:t>
          </a:r>
        </a:p>
      </dsp:txBody>
      <dsp:txXfrm>
        <a:off x="55040" y="55040"/>
        <a:ext cx="1017413" cy="1100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4468E-C0FC-4C19-9E7E-209B8FCB51B1}">
      <dsp:nvSpPr>
        <dsp:cNvPr id="0" name=""/>
        <dsp:cNvSpPr/>
      </dsp:nvSpPr>
      <dsp:spPr>
        <a:xfrm rot="5400000">
          <a:off x="1621268" y="-379062"/>
          <a:ext cx="985068" cy="198946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/>
            <a:t>duże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/>
            <a:t>drobne (10 – 20 tys.)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/>
            <a:t>drobne &lt; 10 tys.</a:t>
          </a:r>
        </a:p>
      </dsp:txBody>
      <dsp:txXfrm rot="-5400000">
        <a:off x="1119072" y="171221"/>
        <a:ext cx="1941374" cy="888894"/>
      </dsp:txXfrm>
    </dsp:sp>
    <dsp:sp modelId="{8EEDA4B6-0146-4D10-83BE-827D0C183A01}">
      <dsp:nvSpPr>
        <dsp:cNvPr id="0" name=""/>
        <dsp:cNvSpPr/>
      </dsp:nvSpPr>
      <dsp:spPr>
        <a:xfrm>
          <a:off x="14662" y="0"/>
          <a:ext cx="1119072" cy="12313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000" kern="1200"/>
            <a:t>ZAGRANICZNE</a:t>
          </a:r>
        </a:p>
      </dsp:txBody>
      <dsp:txXfrm>
        <a:off x="69291" y="54629"/>
        <a:ext cx="1009814" cy="11220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50647-3511-40A5-9E14-39A6B36D6896}">
      <dsp:nvSpPr>
        <dsp:cNvPr id="0" name=""/>
        <dsp:cNvSpPr/>
      </dsp:nvSpPr>
      <dsp:spPr>
        <a:xfrm rot="5400000">
          <a:off x="2160700" y="-673687"/>
          <a:ext cx="666335" cy="234716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 dirty="0"/>
            <a:t>duże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/>
            <a:t>drobne (10 – 20 tys.)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/>
            <a:t>drobne &lt; 10 tys.</a:t>
          </a:r>
        </a:p>
      </dsp:txBody>
      <dsp:txXfrm rot="-5400000">
        <a:off x="1320283" y="199258"/>
        <a:ext cx="2314641" cy="601279"/>
      </dsp:txXfrm>
    </dsp:sp>
    <dsp:sp modelId="{46AC5158-3814-4FFE-BEF5-7B80BFFF60DC}">
      <dsp:nvSpPr>
        <dsp:cNvPr id="0" name=""/>
        <dsp:cNvSpPr/>
      </dsp:nvSpPr>
      <dsp:spPr>
        <a:xfrm>
          <a:off x="0" y="0"/>
          <a:ext cx="1320283" cy="999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KRAJOWE</a:t>
          </a:r>
        </a:p>
      </dsp:txBody>
      <dsp:txXfrm>
        <a:off x="48806" y="48806"/>
        <a:ext cx="1222671" cy="9021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8E9A4-842A-489B-B702-CF2194B514FC}">
      <dsp:nvSpPr>
        <dsp:cNvPr id="0" name=""/>
        <dsp:cNvSpPr/>
      </dsp:nvSpPr>
      <dsp:spPr>
        <a:xfrm rot="5400000">
          <a:off x="2214130" y="-656895"/>
          <a:ext cx="665064" cy="23968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 dirty="0"/>
            <a:t>Duże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/>
            <a:t>drobne (10 – 20 tys.)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200" kern="1200"/>
            <a:t>drobne &lt; 10 tys.</a:t>
          </a:r>
        </a:p>
      </dsp:txBody>
      <dsp:txXfrm rot="-5400000">
        <a:off x="1348233" y="241468"/>
        <a:ext cx="2364392" cy="600132"/>
      </dsp:txXfrm>
    </dsp:sp>
    <dsp:sp modelId="{313AA167-2441-4709-98FF-3C241C97F380}">
      <dsp:nvSpPr>
        <dsp:cNvPr id="0" name=""/>
        <dsp:cNvSpPr/>
      </dsp:nvSpPr>
      <dsp:spPr>
        <a:xfrm>
          <a:off x="0" y="0"/>
          <a:ext cx="1348233" cy="1083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ZAGRANICZNE</a:t>
          </a:r>
        </a:p>
      </dsp:txBody>
      <dsp:txXfrm>
        <a:off x="52871" y="52871"/>
        <a:ext cx="1242491" cy="977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E1E88-9C76-4AE3-9399-268B1EB08DF4}">
      <dsp:nvSpPr>
        <dsp:cNvPr id="0" name=""/>
        <dsp:cNvSpPr/>
      </dsp:nvSpPr>
      <dsp:spPr>
        <a:xfrm rot="5400000">
          <a:off x="2162043" y="-658722"/>
          <a:ext cx="628337" cy="23305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700" kern="1200"/>
            <a:t>&gt; 10 tys.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700" kern="1200" dirty="0"/>
            <a:t>&lt; 10 tys.</a:t>
          </a:r>
        </a:p>
      </dsp:txBody>
      <dsp:txXfrm rot="-5400000">
        <a:off x="1310936" y="223058"/>
        <a:ext cx="2299879" cy="566991"/>
      </dsp:txXfrm>
    </dsp:sp>
    <dsp:sp modelId="{AFC63830-0AB7-4BF2-B0DD-0146477A022E}">
      <dsp:nvSpPr>
        <dsp:cNvPr id="0" name=""/>
        <dsp:cNvSpPr/>
      </dsp:nvSpPr>
      <dsp:spPr>
        <a:xfrm>
          <a:off x="0" y="0"/>
          <a:ext cx="1310936" cy="10131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ZLECENIA Z SĄDÓW</a:t>
          </a:r>
        </a:p>
      </dsp:txBody>
      <dsp:txXfrm>
        <a:off x="49456" y="49456"/>
        <a:ext cx="1212024" cy="9141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F1933-7A94-496C-BE22-A1ABA801CE0A}">
      <dsp:nvSpPr>
        <dsp:cNvPr id="0" name=""/>
        <dsp:cNvSpPr/>
      </dsp:nvSpPr>
      <dsp:spPr>
        <a:xfrm rot="5400000">
          <a:off x="1492037" y="-236802"/>
          <a:ext cx="1194061" cy="196618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300" kern="1200" dirty="0"/>
            <a:t>Podwykonawstwo PWR w ramach projektów Zamawiającego objętych dofinansowaniem</a:t>
          </a:r>
        </a:p>
      </dsp:txBody>
      <dsp:txXfrm rot="-5400000">
        <a:off x="1105977" y="207547"/>
        <a:ext cx="1907893" cy="1077483"/>
      </dsp:txXfrm>
    </dsp:sp>
    <dsp:sp modelId="{D30B47C3-D424-4022-9A9B-13F85F40B224}">
      <dsp:nvSpPr>
        <dsp:cNvPr id="0" name=""/>
        <dsp:cNvSpPr/>
      </dsp:nvSpPr>
      <dsp:spPr>
        <a:xfrm>
          <a:off x="13173" y="0"/>
          <a:ext cx="1105977" cy="14925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PODWYKO-NAWSTWO</a:t>
          </a:r>
        </a:p>
      </dsp:txBody>
      <dsp:txXfrm>
        <a:off x="67162" y="53989"/>
        <a:ext cx="997999" cy="13845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175FE-54F7-40B9-9158-C93C180A4DE3}">
      <dsp:nvSpPr>
        <dsp:cNvPr id="0" name=""/>
        <dsp:cNvSpPr/>
      </dsp:nvSpPr>
      <dsp:spPr>
        <a:xfrm rot="5400000">
          <a:off x="2196984" y="-707956"/>
          <a:ext cx="558456" cy="23305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 dirty="0"/>
            <a:t>&gt; 10 tys.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&lt; 10 tys.</a:t>
          </a:r>
        </a:p>
      </dsp:txBody>
      <dsp:txXfrm rot="-5400000">
        <a:off x="1310936" y="205354"/>
        <a:ext cx="2303290" cy="503932"/>
      </dsp:txXfrm>
    </dsp:sp>
    <dsp:sp modelId="{EA813E5A-C42F-4809-8511-A7BEA7C2EBDE}">
      <dsp:nvSpPr>
        <dsp:cNvPr id="0" name=""/>
        <dsp:cNvSpPr/>
      </dsp:nvSpPr>
      <dsp:spPr>
        <a:xfrm>
          <a:off x="0" y="0"/>
          <a:ext cx="1310936" cy="914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USŁUGI SZKOLENIOWE</a:t>
          </a:r>
        </a:p>
      </dsp:txBody>
      <dsp:txXfrm>
        <a:off x="44649" y="44649"/>
        <a:ext cx="1221638" cy="825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189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148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6134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992664" y="3271382"/>
            <a:ext cx="7941310" cy="267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262" tIns="40120" rIns="80262" bIns="4012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21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44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diagramQuickStyle" Target="../diagrams/quickStyle2.xml"/><Relationship Id="rId18" Type="http://schemas.openxmlformats.org/officeDocument/2006/relationships/diagramQuickStyle" Target="../diagrams/quickStyle3.xml"/><Relationship Id="rId26" Type="http://schemas.openxmlformats.org/officeDocument/2006/relationships/diagramData" Target="../diagrams/data5.xml"/><Relationship Id="rId39" Type="http://schemas.openxmlformats.org/officeDocument/2006/relationships/diagramColors" Target="../diagrams/colors7.xml"/><Relationship Id="rId21" Type="http://schemas.openxmlformats.org/officeDocument/2006/relationships/diagramData" Target="../diagrams/data4.xml"/><Relationship Id="rId34" Type="http://schemas.openxmlformats.org/officeDocument/2006/relationships/diagramColors" Target="../diagrams/colors6.xml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diagramLayout" Target="../diagrams/layout3.xml"/><Relationship Id="rId25" Type="http://schemas.microsoft.com/office/2007/relationships/diagramDrawing" Target="../diagrams/drawing4.xml"/><Relationship Id="rId33" Type="http://schemas.openxmlformats.org/officeDocument/2006/relationships/diagramQuickStyle" Target="../diagrams/quickStyle6.xml"/><Relationship Id="rId38" Type="http://schemas.openxmlformats.org/officeDocument/2006/relationships/diagramQuickStyle" Target="../diagrams/quickStyle7.xml"/><Relationship Id="rId2" Type="http://schemas.openxmlformats.org/officeDocument/2006/relationships/notesSlide" Target="../notesSlides/notesSlide3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29" Type="http://schemas.openxmlformats.org/officeDocument/2006/relationships/diagramColors" Target="../diagrams/colors5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24" Type="http://schemas.openxmlformats.org/officeDocument/2006/relationships/diagramColors" Target="../diagrams/colors4.xml"/><Relationship Id="rId32" Type="http://schemas.openxmlformats.org/officeDocument/2006/relationships/diagramLayout" Target="../diagrams/layout6.xml"/><Relationship Id="rId37" Type="http://schemas.openxmlformats.org/officeDocument/2006/relationships/diagramLayout" Target="../diagrams/layout7.xml"/><Relationship Id="rId40" Type="http://schemas.microsoft.com/office/2007/relationships/diagramDrawing" Target="../diagrams/drawing7.xml"/><Relationship Id="rId5" Type="http://schemas.openxmlformats.org/officeDocument/2006/relationships/image" Target="../media/image2.png"/><Relationship Id="rId15" Type="http://schemas.microsoft.com/office/2007/relationships/diagramDrawing" Target="../diagrams/drawing2.xml"/><Relationship Id="rId23" Type="http://schemas.openxmlformats.org/officeDocument/2006/relationships/diagramQuickStyle" Target="../diagrams/quickStyle4.xml"/><Relationship Id="rId28" Type="http://schemas.openxmlformats.org/officeDocument/2006/relationships/diagramQuickStyle" Target="../diagrams/quickStyle5.xml"/><Relationship Id="rId36" Type="http://schemas.openxmlformats.org/officeDocument/2006/relationships/diagramData" Target="../diagrams/data7.xml"/><Relationship Id="rId10" Type="http://schemas.microsoft.com/office/2007/relationships/diagramDrawing" Target="../diagrams/drawing1.xml"/><Relationship Id="rId19" Type="http://schemas.openxmlformats.org/officeDocument/2006/relationships/diagramColors" Target="../diagrams/colors3.xml"/><Relationship Id="rId31" Type="http://schemas.openxmlformats.org/officeDocument/2006/relationships/diagramData" Target="../diagrams/data6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Relationship Id="rId22" Type="http://schemas.openxmlformats.org/officeDocument/2006/relationships/diagramLayout" Target="../diagrams/layout4.xml"/><Relationship Id="rId27" Type="http://schemas.openxmlformats.org/officeDocument/2006/relationships/diagramLayout" Target="../diagrams/layout5.xml"/><Relationship Id="rId30" Type="http://schemas.microsoft.com/office/2007/relationships/diagramDrawing" Target="../diagrams/drawing5.xml"/><Relationship Id="rId35" Type="http://schemas.microsoft.com/office/2007/relationships/diagramDrawing" Target="../diagrams/drawing6.xml"/><Relationship Id="rId8" Type="http://schemas.openxmlformats.org/officeDocument/2006/relationships/diagramQuickStyle" Target="../diagrams/quickStyle1.xml"/><Relationship Id="rId3" Type="http://schemas.openxmlformats.org/officeDocument/2006/relationships/hyperlink" Target="mailto:dp@pwr.edu.p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B3150FEE-D9FE-4B94-9A3D-AC8E4018BB86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9F94A3EC-02C6-4D69-9197-CE2AF60C6E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81F2466F-12E7-4EC5-89EA-D78B95A506A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12F700A5-4985-4889-9424-8C53F71F61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E3C4C9C-681B-4CE2-84CC-3C83CBA5ACAA}"/>
              </a:ext>
            </a:extLst>
          </p:cNvPr>
          <p:cNvSpPr/>
          <p:nvPr/>
        </p:nvSpPr>
        <p:spPr>
          <a:xfrm>
            <a:off x="2244855" y="1682327"/>
            <a:ext cx="77022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ZARZĄDZENIE WEWNĘTRZNE 48/2021</a:t>
            </a:r>
            <a:br>
              <a:rPr lang="pl-PL" sz="2800" b="1" dirty="0">
                <a:solidFill>
                  <a:srgbClr val="0070C0"/>
                </a:solidFill>
                <a:latin typeface="Montserrat"/>
              </a:rPr>
            </a:br>
            <a:r>
              <a:rPr lang="pl-PL" sz="2800" b="1" dirty="0">
                <a:solidFill>
                  <a:srgbClr val="0070C0"/>
                </a:solidFill>
                <a:latin typeface="Montserrat"/>
              </a:rPr>
              <a:t>z dnia 23 marca 2021 r.</a:t>
            </a:r>
            <a:br>
              <a:rPr lang="pl-PL" sz="2800" b="1" dirty="0">
                <a:solidFill>
                  <a:srgbClr val="0070C0"/>
                </a:solidFill>
                <a:latin typeface="Montserrat"/>
              </a:rPr>
            </a:br>
            <a:r>
              <a:rPr lang="pl-PL" sz="2800" b="1" dirty="0">
                <a:solidFill>
                  <a:srgbClr val="0070C0"/>
                </a:solidFill>
                <a:latin typeface="Montserrat"/>
              </a:rPr>
              <a:t>w sprawie wprowadzenia zasad realizacji projektów zlecanych przez podmioty zewnętrzne</a:t>
            </a:r>
          </a:p>
          <a:p>
            <a:pPr algn="ctr"/>
            <a:endParaRPr lang="pl-PL" sz="2800" b="1" dirty="0">
              <a:solidFill>
                <a:srgbClr val="0070C0"/>
              </a:solidFill>
              <a:latin typeface="Montserra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13C6882-ED73-42CD-94C8-CC13D4F13D47}"/>
              </a:ext>
            </a:extLst>
          </p:cNvPr>
          <p:cNvSpPr txBox="1"/>
          <p:nvPr/>
        </p:nvSpPr>
        <p:spPr>
          <a:xfrm>
            <a:off x="7183549" y="4590898"/>
            <a:ext cx="6162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Opracował:    Marzanna </a:t>
            </a:r>
            <a:r>
              <a:rPr lang="pl-PL" dirty="0" err="1"/>
              <a:t>Duleba</a:t>
            </a:r>
            <a:endParaRPr lang="pl-PL" dirty="0"/>
          </a:p>
          <a:p>
            <a:r>
              <a:rPr lang="pl-PL" dirty="0"/>
              <a:t>                      Izabela Kozyra-Serwatka</a:t>
            </a:r>
          </a:p>
        </p:txBody>
      </p:sp>
      <p:sp>
        <p:nvSpPr>
          <p:cNvPr id="11" name="Google Shape;80;p9">
            <a:extLst>
              <a:ext uri="{FF2B5EF4-FFF2-40B4-BE49-F238E27FC236}">
                <a16:creationId xmlns:a16="http://schemas.microsoft.com/office/drawing/2014/main" id="{C258FB44-6364-4D6F-803C-442178B78029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06984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2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+48 71 320 45 71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888D3515-76B2-4307-A3D2-332F9566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92" y="374200"/>
            <a:ext cx="9720072" cy="680156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defTabSz="457200">
              <a:lnSpc>
                <a:spcPct val="115000"/>
              </a:lnSpc>
            </a:pPr>
            <a:r>
              <a:rPr lang="pl-PL" sz="2800" kern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PODJĘCIE WSPÓŁPRACY Z PODMIOTEM ZEWNĘTRZNYM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D16D9723-2008-4FEA-9615-DE154B953C56}"/>
              </a:ext>
            </a:extLst>
          </p:cNvPr>
          <p:cNvSpPr/>
          <p:nvPr/>
        </p:nvSpPr>
        <p:spPr>
          <a:xfrm>
            <a:off x="1140095" y="1172308"/>
            <a:ext cx="2815890" cy="4802400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UMOWA PISEMNA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&gt; 50 tys. PLN brutto *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zastrzeżenie tajemnicy przedsiębiorstwa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stworzenie innowacji, przedmiotów własności przemysłowej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wykorzystanie własności intelektualnej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PWr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ryzyko powstania szkody dla podmiotu zewnętrznego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*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 szczególnie uzasadnionych  przypadkach,  Rektor lub Prorektor może wyrazić zgodę na realizację zamówienia o wartości powyżej 50 tys. zł brutto bez podpisania umowy.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F4C35572-1367-429F-9926-3C7AF616FBAA}"/>
              </a:ext>
            </a:extLst>
          </p:cNvPr>
          <p:cNvSpPr/>
          <p:nvPr/>
        </p:nvSpPr>
        <p:spPr>
          <a:xfrm>
            <a:off x="4854052" y="1172308"/>
            <a:ext cx="2815890" cy="4802275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ZAMÓWIENIE / ZLECENIE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wraz z potwierdzeniem jego przyjęcia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projekty drobne: &lt; 20 tys. pojedynczego zlecenia, z umowną wartością budżetu do 200 tys. *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 zwiększenie ponad 200 tys. wymaga indywidualnej zgody Rektora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9AEDA66B-B705-4D5A-AD7B-8D5CA4D5F15B}"/>
              </a:ext>
            </a:extLst>
          </p:cNvPr>
          <p:cNvSpPr/>
          <p:nvPr/>
        </p:nvSpPr>
        <p:spPr>
          <a:xfrm>
            <a:off x="8440614" y="1164492"/>
            <a:ext cx="2815200" cy="4802275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ZLECENIE SPORZĄDZENIA OPINII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 rzecz sądu, prokuratury i innych organów państwowych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wraz z potwierdzeniem jego przyjęcia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702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3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+48 71 320 45 71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DD0DFE86-28A2-4A5E-A57E-270D7188FC97}"/>
              </a:ext>
            </a:extLst>
          </p:cNvPr>
          <p:cNvSpPr txBox="1">
            <a:spLocks/>
          </p:cNvSpPr>
          <p:nvPr/>
        </p:nvSpPr>
        <p:spPr>
          <a:xfrm>
            <a:off x="836024" y="539969"/>
            <a:ext cx="10783750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NADZÓR I URUCHOMIENIE PROJEKTÓW KOMERCYJNYCH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2B30A82E-1AD7-47AE-9694-28CAD564D686}"/>
              </a:ext>
            </a:extLst>
          </p:cNvPr>
          <p:cNvSpPr txBox="1">
            <a:spLocks/>
          </p:cNvSpPr>
          <p:nvPr/>
        </p:nvSpPr>
        <p:spPr>
          <a:xfrm>
            <a:off x="836024" y="1577340"/>
            <a:ext cx="10752408" cy="3847207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Bezpośredni nadzór sprawuje kierownik jednostki/ komórki organizacyjnej:</a:t>
            </a:r>
          </a:p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• wyraża pisemną zgodę na realizację projektu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• zapewnia bazę lokalową, zaplecze techniczne, zasoby ludzkie i środki finansowe</a:t>
            </a:r>
          </a:p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• wyznacza kierownika projektu</a:t>
            </a: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Projekty komercyjne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nie mają odrębnych rachunków bankowych</a:t>
            </a:r>
          </a:p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wszystkie płatności realizowane są z rachunków bieżących Uczelni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„kredyt wewnętrzny” jako narzędzie do zasilania rachunków wydzielonych nie ma zatem zastosowania 	w projektach komercyjnych</a:t>
            </a: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Kierownikiem projektu może zostać osoba zatrudniona na PWr na podstawie umowy o pracę, mianowania</a:t>
            </a: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Otwarcie projektu następuje na podstawie:</a:t>
            </a:r>
          </a:p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• Wniosku o otwarcie projektu z dokumentacją projektową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• określenia wysokości narzutów i pisemnego porozumienia o ich podziale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23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4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+48 71 320 45 71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9ABCB93B-1802-402D-A484-ECC16C3CF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347" y="293196"/>
            <a:ext cx="10486214" cy="553998"/>
          </a:xfrm>
        </p:spPr>
        <p:txBody>
          <a:bodyPr>
            <a:normAutofit/>
          </a:bodyPr>
          <a:lstStyle/>
          <a:p>
            <a:pPr algn="ctr"/>
            <a:r>
              <a:rPr lang="pl-PL" sz="2800" kern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EWIDENCJA</a:t>
            </a:r>
            <a:r>
              <a:rPr lang="pl-P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800" kern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PROJEKTÓW KOMERCYJNYCH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B6A4AF2D-8267-4F02-A0AD-B2AD16D1CA1F}"/>
              </a:ext>
            </a:extLst>
          </p:cNvPr>
          <p:cNvSpPr/>
          <p:nvPr/>
        </p:nvSpPr>
        <p:spPr>
          <a:xfrm>
            <a:off x="1015549" y="1023020"/>
            <a:ext cx="4296058" cy="693147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BADAWCZE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kod kwalifikacji pracy: P, S, R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05148D8-FBA2-4B74-AB4A-1F70D3BEC3AB}"/>
              </a:ext>
            </a:extLst>
          </p:cNvPr>
          <p:cNvGraphicFramePr/>
          <p:nvPr/>
        </p:nvGraphicFramePr>
        <p:xfrm>
          <a:off x="1571471" y="1836869"/>
          <a:ext cx="3131926" cy="121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07D6A6B-8152-4683-911F-6ADF3CFB6B81}"/>
              </a:ext>
            </a:extLst>
          </p:cNvPr>
          <p:cNvGraphicFramePr/>
          <p:nvPr/>
        </p:nvGraphicFramePr>
        <p:xfrm>
          <a:off x="1594862" y="3147274"/>
          <a:ext cx="3108534" cy="1231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59D92D2D-7382-4E55-A04F-1364A5C02D45}"/>
              </a:ext>
            </a:extLst>
          </p:cNvPr>
          <p:cNvCxnSpPr>
            <a:cxnSpLocks/>
          </p:cNvCxnSpPr>
          <p:nvPr/>
        </p:nvCxnSpPr>
        <p:spPr>
          <a:xfrm flipH="1">
            <a:off x="1130862" y="1755635"/>
            <a:ext cx="23392" cy="3369181"/>
          </a:xfrm>
          <a:prstGeom prst="line">
            <a:avLst/>
          </a:prstGeom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FD005FCF-B653-41D4-835D-420241C2CA13}"/>
              </a:ext>
            </a:extLst>
          </p:cNvPr>
          <p:cNvCxnSpPr>
            <a:cxnSpLocks/>
          </p:cNvCxnSpPr>
          <p:nvPr/>
        </p:nvCxnSpPr>
        <p:spPr>
          <a:xfrm>
            <a:off x="1142558" y="5100373"/>
            <a:ext cx="452304" cy="0"/>
          </a:xfrm>
          <a:prstGeom prst="straightConnector1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01BD8312-ACC3-49FD-9ECD-E22E35E84234}"/>
              </a:ext>
            </a:extLst>
          </p:cNvPr>
          <p:cNvSpPr/>
          <p:nvPr/>
        </p:nvSpPr>
        <p:spPr>
          <a:xfrm>
            <a:off x="6096000" y="1041320"/>
            <a:ext cx="4495131" cy="674845"/>
          </a:xfrm>
          <a:prstGeom prst="round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USŁUGOWE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kod kwalifikacji pracy: U</a:t>
            </a:r>
          </a:p>
        </p:txBody>
      </p:sp>
      <p:graphicFrame>
        <p:nvGraphicFramePr>
          <p:cNvPr id="35" name="Diagram 34">
            <a:extLst>
              <a:ext uri="{FF2B5EF4-FFF2-40B4-BE49-F238E27FC236}">
                <a16:creationId xmlns:a16="http://schemas.microsoft.com/office/drawing/2014/main" id="{33644AEA-7104-4F80-B898-A194ACA75878}"/>
              </a:ext>
            </a:extLst>
          </p:cNvPr>
          <p:cNvGraphicFramePr/>
          <p:nvPr/>
        </p:nvGraphicFramePr>
        <p:xfrm>
          <a:off x="6627595" y="1836868"/>
          <a:ext cx="3667453" cy="999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195D3FAE-EC76-416A-AB36-DE84CDFC65A1}"/>
              </a:ext>
            </a:extLst>
          </p:cNvPr>
          <p:cNvGraphicFramePr/>
          <p:nvPr/>
        </p:nvGraphicFramePr>
        <p:xfrm>
          <a:off x="6575921" y="2938272"/>
          <a:ext cx="3745092" cy="1083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DBA132CF-72AE-4327-8293-E50FEFC359F2}"/>
              </a:ext>
            </a:extLst>
          </p:cNvPr>
          <p:cNvGraphicFramePr/>
          <p:nvPr/>
        </p:nvGraphicFramePr>
        <p:xfrm>
          <a:off x="6599313" y="4122948"/>
          <a:ext cx="3641489" cy="1013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04F57B0C-BDA6-4EA1-A344-E84F3347BD4B}"/>
              </a:ext>
            </a:extLst>
          </p:cNvPr>
          <p:cNvCxnSpPr>
            <a:cxnSpLocks/>
          </p:cNvCxnSpPr>
          <p:nvPr/>
        </p:nvCxnSpPr>
        <p:spPr>
          <a:xfrm flipH="1">
            <a:off x="6265572" y="1716165"/>
            <a:ext cx="10410" cy="4012267"/>
          </a:xfrm>
          <a:prstGeom prst="line">
            <a:avLst/>
          </a:prstGeom>
          <a:ln>
            <a:solidFill>
              <a:srgbClr val="4F81BD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44D9F686-F61D-4024-B3B3-8D373D5F696C}"/>
              </a:ext>
            </a:extLst>
          </p:cNvPr>
          <p:cNvCxnSpPr>
            <a:cxnSpLocks/>
          </p:cNvCxnSpPr>
          <p:nvPr/>
        </p:nvCxnSpPr>
        <p:spPr>
          <a:xfrm>
            <a:off x="6265572" y="3265310"/>
            <a:ext cx="333741" cy="0"/>
          </a:xfrm>
          <a:prstGeom prst="straightConnector1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66924AC6-4F53-4A47-B75D-3232AA9C6086}"/>
              </a:ext>
            </a:extLst>
          </p:cNvPr>
          <p:cNvCxnSpPr>
            <a:cxnSpLocks/>
          </p:cNvCxnSpPr>
          <p:nvPr/>
        </p:nvCxnSpPr>
        <p:spPr>
          <a:xfrm>
            <a:off x="6259081" y="4478495"/>
            <a:ext cx="316840" cy="0"/>
          </a:xfrm>
          <a:prstGeom prst="straightConnector1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BE252A8C-C147-442E-A020-0ED06DB9F68D}"/>
              </a:ext>
            </a:extLst>
          </p:cNvPr>
          <p:cNvCxnSpPr>
            <a:cxnSpLocks/>
          </p:cNvCxnSpPr>
          <p:nvPr/>
        </p:nvCxnSpPr>
        <p:spPr>
          <a:xfrm flipV="1">
            <a:off x="6252590" y="5728432"/>
            <a:ext cx="346723" cy="1"/>
          </a:xfrm>
          <a:prstGeom prst="straightConnector1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325D75C-554A-4AED-A36F-578C1090B6DA}"/>
              </a:ext>
            </a:extLst>
          </p:cNvPr>
          <p:cNvGraphicFramePr/>
          <p:nvPr/>
        </p:nvGraphicFramePr>
        <p:xfrm>
          <a:off x="1631236" y="4478495"/>
          <a:ext cx="3072160" cy="1492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1" r:lo="rId32" r:qs="rId33" r:cs="rId34"/>
          </a:graphicData>
        </a:graphic>
      </p:graphicFrame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61EF2B3F-408C-4BBC-8731-7417B35E41FA}"/>
              </a:ext>
            </a:extLst>
          </p:cNvPr>
          <p:cNvGraphicFramePr/>
          <p:nvPr/>
        </p:nvGraphicFramePr>
        <p:xfrm>
          <a:off x="6627596" y="5234524"/>
          <a:ext cx="3641489" cy="914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6" r:lo="rId37" r:qs="rId38" r:cs="rId39"/>
          </a:graphicData>
        </a:graphic>
      </p:graphicFrame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B5CE247-54BA-4A14-9D18-1724DA77428C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6275982" y="2336765"/>
            <a:ext cx="351613" cy="13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2C522A3F-62F3-4DE3-BA27-F6AF88264BFC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1154254" y="3762942"/>
            <a:ext cx="4406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5023F2B4-1683-41DD-B801-113DC5A52554}"/>
              </a:ext>
            </a:extLst>
          </p:cNvPr>
          <p:cNvCxnSpPr>
            <a:cxnSpLocks/>
          </p:cNvCxnSpPr>
          <p:nvPr/>
        </p:nvCxnSpPr>
        <p:spPr>
          <a:xfrm>
            <a:off x="1154254" y="2350169"/>
            <a:ext cx="4031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469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pl-PL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1270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5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+48 71 320 45 71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pl-PL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AE4865C4-8152-4E04-8FE7-28D7F23D323F}"/>
              </a:ext>
            </a:extLst>
          </p:cNvPr>
          <p:cNvSpPr txBox="1">
            <a:spLocks/>
          </p:cNvSpPr>
          <p:nvPr/>
        </p:nvSpPr>
        <p:spPr>
          <a:xfrm>
            <a:off x="707299" y="409340"/>
            <a:ext cx="10783750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"/>
              </a:rPr>
              <a:t>ZASADY REALIZACJI I ZAMYKANIA PROJEKTÓW</a:t>
            </a:r>
          </a:p>
        </p:txBody>
      </p:sp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12988464-422F-4FBC-8F8E-8D081B9276AF}"/>
              </a:ext>
            </a:extLst>
          </p:cNvPr>
          <p:cNvSpPr txBox="1">
            <a:spLocks/>
          </p:cNvSpPr>
          <p:nvPr/>
        </p:nvSpPr>
        <p:spPr>
          <a:xfrm>
            <a:off x="880834" y="2013228"/>
            <a:ext cx="10783750" cy="323254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Zmiany w projekcie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budżet lub termin realizacji – na podstawie aneksów do umów i uzgodnień z zamawiającym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konieczne złożenie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Wniosku o przekwalifikowanie projektu</a:t>
            </a: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Dokumentacja w trakcie realizacji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zestawienia zbiorcze zamówień w projekcie „drobnym” – nie rzadziej niż raz na 6 miesięcy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protokół zdawczo-odbiorczy prac – potwierdza wykonanie zamówienia</a:t>
            </a:r>
          </a:p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Tx/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Zamykanie projektów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protokół stanowi podstawę zamknięcia projektu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• projekty „drobne” zamykane są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automatycznie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po upływie terminu zakończenia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807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</TotalTime>
  <Words>618</Words>
  <Application>Microsoft Office PowerPoint</Application>
  <PresentationFormat>Panoramiczny</PresentationFormat>
  <Paragraphs>89</Paragraphs>
  <Slides>5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2" baseType="lpstr">
      <vt:lpstr>Wingdings</vt:lpstr>
      <vt:lpstr>Montserrat</vt:lpstr>
      <vt:lpstr>Lato</vt:lpstr>
      <vt:lpstr>Tw Cen MT</vt:lpstr>
      <vt:lpstr>Calibri</vt:lpstr>
      <vt:lpstr>Arial</vt:lpstr>
      <vt:lpstr>1_Office Theme</vt:lpstr>
      <vt:lpstr>Prezentacja programu PowerPoint</vt:lpstr>
      <vt:lpstr>PODJĘCIE WSPÓŁPRACY Z PODMIOTEM ZEWNĘTRZNYM</vt:lpstr>
      <vt:lpstr>Prezentacja programu PowerPoint</vt:lpstr>
      <vt:lpstr>EWIDENCJA PROJEKTÓW KOMERCYJNYCH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Kamila Kubik</cp:lastModifiedBy>
  <cp:revision>203</cp:revision>
  <dcterms:modified xsi:type="dcterms:W3CDTF">2025-11-27T15:19:37Z</dcterms:modified>
</cp:coreProperties>
</file>